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3"/>
  </p:sldMasterIdLst>
  <p:notesMasterIdLst>
    <p:notesMasterId r:id="rId38"/>
  </p:notesMasterIdLst>
  <p:sldIdLst>
    <p:sldId id="256" r:id="rId4"/>
    <p:sldId id="312" r:id="rId5"/>
    <p:sldId id="317" r:id="rId6"/>
    <p:sldId id="258" r:id="rId7"/>
    <p:sldId id="288" r:id="rId8"/>
    <p:sldId id="289" r:id="rId9"/>
    <p:sldId id="336" r:id="rId10"/>
    <p:sldId id="261" r:id="rId11"/>
    <p:sldId id="322" r:id="rId12"/>
    <p:sldId id="331" r:id="rId13"/>
    <p:sldId id="318" r:id="rId14"/>
    <p:sldId id="329" r:id="rId15"/>
    <p:sldId id="333" r:id="rId16"/>
    <p:sldId id="335" r:id="rId17"/>
    <p:sldId id="334" r:id="rId18"/>
    <p:sldId id="307" r:id="rId19"/>
    <p:sldId id="303" r:id="rId20"/>
    <p:sldId id="330" r:id="rId21"/>
    <p:sldId id="309" r:id="rId22"/>
    <p:sldId id="314" r:id="rId23"/>
    <p:sldId id="297" r:id="rId24"/>
    <p:sldId id="313" r:id="rId25"/>
    <p:sldId id="324" r:id="rId26"/>
    <p:sldId id="332" r:id="rId27"/>
    <p:sldId id="296" r:id="rId28"/>
    <p:sldId id="319" r:id="rId29"/>
    <p:sldId id="328" r:id="rId30"/>
    <p:sldId id="325" r:id="rId31"/>
    <p:sldId id="326" r:id="rId32"/>
    <p:sldId id="311" r:id="rId33"/>
    <p:sldId id="310" r:id="rId34"/>
    <p:sldId id="315" r:id="rId35"/>
    <p:sldId id="337" r:id="rId36"/>
    <p:sldId id="323" r:id="rId37"/>
  </p:sldIdLst>
  <p:sldSz cx="9144000" cy="6858000" type="screen4x3"/>
  <p:notesSz cx="7010400" cy="9296400"/>
  <p:embeddedFontLst>
    <p:embeddedFont>
      <p:font typeface="Lucida Bright" panose="02040602050505020304" pitchFamily="18" charset="0"/>
      <p:regular r:id="rId39"/>
      <p:bold r:id="rId40"/>
      <p:italic r:id="rId41"/>
      <p:boldItalic r:id="rId4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9E5F"/>
    <a:srgbClr val="00548A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47" autoAdjust="0"/>
    <p:restoredTop sz="96327"/>
  </p:normalViewPr>
  <p:slideViewPr>
    <p:cSldViewPr snapToGrid="0">
      <p:cViewPr varScale="1">
        <p:scale>
          <a:sx n="60" d="100"/>
          <a:sy n="60" d="100"/>
        </p:scale>
        <p:origin x="11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1.fntdata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4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font" Target="fonts/font2.fntdata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D13808-A208-414F-9E77-3117624A0960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C12D9DE-5D51-4002-B6E5-4204AB082339}">
      <dgm:prSet custT="1"/>
      <dgm:spPr/>
      <dgm:t>
        <a:bodyPr/>
        <a:lstStyle/>
        <a:p>
          <a:r>
            <a:rPr lang="en-US" sz="2000" dirty="0"/>
            <a:t>First notice was Thursday, August 31 and from there, Roy Manno will describe our timeline over 10 days</a:t>
          </a:r>
        </a:p>
      </dgm:t>
    </dgm:pt>
    <dgm:pt modelId="{BD55A82C-DE8A-4338-995F-428206199244}" type="parTrans" cxnId="{B5A14975-5510-4FAD-87B7-F081DD6E1709}">
      <dgm:prSet/>
      <dgm:spPr/>
      <dgm:t>
        <a:bodyPr/>
        <a:lstStyle/>
        <a:p>
          <a:endParaRPr lang="en-US"/>
        </a:p>
      </dgm:t>
    </dgm:pt>
    <dgm:pt modelId="{331E7B4D-5159-44BF-BB65-AC15277D260D}" type="sibTrans" cxnId="{B5A14975-5510-4FAD-87B7-F081DD6E1709}">
      <dgm:prSet/>
      <dgm:spPr/>
      <dgm:t>
        <a:bodyPr/>
        <a:lstStyle/>
        <a:p>
          <a:endParaRPr lang="en-US"/>
        </a:p>
      </dgm:t>
    </dgm:pt>
    <dgm:pt modelId="{8E418011-18D4-4E3A-8564-EF39222F00DD}">
      <dgm:prSet custT="1"/>
      <dgm:spPr/>
      <dgm:t>
        <a:bodyPr/>
        <a:lstStyle/>
        <a:p>
          <a:r>
            <a:rPr lang="en-US" sz="2000" dirty="0"/>
            <a:t>Communication is key in any crisis and Michele will discuss all methods of notifications</a:t>
          </a:r>
        </a:p>
      </dgm:t>
    </dgm:pt>
    <dgm:pt modelId="{1D9518C4-2AAB-4358-A95F-8E9E3AEC4174}" type="parTrans" cxnId="{22E563CE-5E70-4CF2-8ADB-1CBCDA24815A}">
      <dgm:prSet/>
      <dgm:spPr/>
      <dgm:t>
        <a:bodyPr/>
        <a:lstStyle/>
        <a:p>
          <a:endParaRPr lang="en-US"/>
        </a:p>
      </dgm:t>
    </dgm:pt>
    <dgm:pt modelId="{43EFAC4E-3702-404B-85F8-8B6E60D27029}" type="sibTrans" cxnId="{22E563CE-5E70-4CF2-8ADB-1CBCDA24815A}">
      <dgm:prSet/>
      <dgm:spPr/>
      <dgm:t>
        <a:bodyPr/>
        <a:lstStyle/>
        <a:p>
          <a:endParaRPr lang="en-US"/>
        </a:p>
      </dgm:t>
    </dgm:pt>
    <dgm:pt modelId="{46B4BA1D-D75C-40A4-A9F0-52A1890AA844}">
      <dgm:prSet custT="1"/>
      <dgm:spPr/>
      <dgm:t>
        <a:bodyPr/>
        <a:lstStyle/>
        <a:p>
          <a:r>
            <a:rPr lang="en-US" sz="2000" dirty="0"/>
            <a:t>Seth will describe our debrief, what worked well, the relationships that were essential with law enforcement</a:t>
          </a:r>
        </a:p>
      </dgm:t>
    </dgm:pt>
    <dgm:pt modelId="{66E30C0A-1968-4D2A-9B66-4E88315A94A7}" type="parTrans" cxnId="{BDE5491F-DCD5-49D2-AB6A-079403968426}">
      <dgm:prSet/>
      <dgm:spPr/>
      <dgm:t>
        <a:bodyPr/>
        <a:lstStyle/>
        <a:p>
          <a:endParaRPr lang="en-US"/>
        </a:p>
      </dgm:t>
    </dgm:pt>
    <dgm:pt modelId="{3AA6E2C3-9C39-4E5A-A05B-8ABAA3793CA1}" type="sibTrans" cxnId="{BDE5491F-DCD5-49D2-AB6A-079403968426}">
      <dgm:prSet/>
      <dgm:spPr/>
      <dgm:t>
        <a:bodyPr/>
        <a:lstStyle/>
        <a:p>
          <a:endParaRPr lang="en-US"/>
        </a:p>
      </dgm:t>
    </dgm:pt>
    <dgm:pt modelId="{65A8FA3C-A472-47D4-B2A4-5014D0D15447}">
      <dgm:prSet custT="1"/>
      <dgm:spPr/>
      <dgm:t>
        <a:bodyPr/>
        <a:lstStyle/>
        <a:p>
          <a:r>
            <a:rPr lang="en-US" sz="2000" dirty="0"/>
            <a:t>We will end with our personal perspectives</a:t>
          </a:r>
        </a:p>
      </dgm:t>
    </dgm:pt>
    <dgm:pt modelId="{0120CF6C-D2A5-47A9-A784-1BE1F517BCE5}" type="parTrans" cxnId="{24E85366-E824-41C6-B848-D81F2332B0BA}">
      <dgm:prSet/>
      <dgm:spPr/>
      <dgm:t>
        <a:bodyPr/>
        <a:lstStyle/>
        <a:p>
          <a:endParaRPr lang="en-US"/>
        </a:p>
      </dgm:t>
    </dgm:pt>
    <dgm:pt modelId="{62C45C7D-A015-4F5D-ABE9-E7C6953B1F2B}" type="sibTrans" cxnId="{24E85366-E824-41C6-B848-D81F2332B0BA}">
      <dgm:prSet/>
      <dgm:spPr/>
      <dgm:t>
        <a:bodyPr/>
        <a:lstStyle/>
        <a:p>
          <a:endParaRPr lang="en-US"/>
        </a:p>
      </dgm:t>
    </dgm:pt>
    <dgm:pt modelId="{70F85F32-D83D-49EF-A4F9-F88C60050EDE}" type="pres">
      <dgm:prSet presAssocID="{5BD13808-A208-414F-9E77-3117624A0960}" presName="root" presStyleCnt="0">
        <dgm:presLayoutVars>
          <dgm:dir/>
          <dgm:resizeHandles val="exact"/>
        </dgm:presLayoutVars>
      </dgm:prSet>
      <dgm:spPr/>
    </dgm:pt>
    <dgm:pt modelId="{89353D85-93DC-49CD-80BB-D0FA5CCE1661}" type="pres">
      <dgm:prSet presAssocID="{5BD13808-A208-414F-9E77-3117624A0960}" presName="container" presStyleCnt="0">
        <dgm:presLayoutVars>
          <dgm:dir/>
          <dgm:resizeHandles val="exact"/>
        </dgm:presLayoutVars>
      </dgm:prSet>
      <dgm:spPr/>
    </dgm:pt>
    <dgm:pt modelId="{A1C8664B-B691-4E9B-8093-647C813D8FC4}" type="pres">
      <dgm:prSet presAssocID="{8C12D9DE-5D51-4002-B6E5-4204AB082339}" presName="compNode" presStyleCnt="0"/>
      <dgm:spPr/>
    </dgm:pt>
    <dgm:pt modelId="{D31B3667-3640-4B2D-B703-84AE2C54BE62}" type="pres">
      <dgm:prSet presAssocID="{8C12D9DE-5D51-4002-B6E5-4204AB082339}" presName="iconBgRect" presStyleLbl="bgShp" presStyleIdx="0" presStyleCnt="4" custLinFactNeighborX="7724" custLinFactNeighborY="-50633"/>
      <dgm:spPr/>
    </dgm:pt>
    <dgm:pt modelId="{DE6147A2-8748-40AA-ABF7-0C0D65E45A10}" type="pres">
      <dgm:prSet presAssocID="{8C12D9DE-5D51-4002-B6E5-4204AB082339}" presName="iconRect" presStyleLbl="node1" presStyleIdx="0" presStyleCnt="4" custScaleX="117042" custScaleY="116327" custLinFactNeighborX="16276" custLinFactNeighborY="-8433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C9AF9F81-CE2F-4F14-8B72-690AB0FD8CEC}" type="pres">
      <dgm:prSet presAssocID="{8C12D9DE-5D51-4002-B6E5-4204AB082339}" presName="spaceRect" presStyleCnt="0"/>
      <dgm:spPr/>
    </dgm:pt>
    <dgm:pt modelId="{9BE3A3DE-B9AD-46CE-84EB-3EFFE5087091}" type="pres">
      <dgm:prSet presAssocID="{8C12D9DE-5D51-4002-B6E5-4204AB082339}" presName="textRect" presStyleLbl="revTx" presStyleIdx="0" presStyleCnt="4" custScaleX="106368" custScaleY="142911" custLinFactNeighborX="-2185" custLinFactNeighborY="-52349">
        <dgm:presLayoutVars>
          <dgm:chMax val="1"/>
          <dgm:chPref val="1"/>
        </dgm:presLayoutVars>
      </dgm:prSet>
      <dgm:spPr/>
    </dgm:pt>
    <dgm:pt modelId="{83B357D6-F80A-457B-A937-3E5FEC4629C6}" type="pres">
      <dgm:prSet presAssocID="{331E7B4D-5159-44BF-BB65-AC15277D260D}" presName="sibTrans" presStyleLbl="sibTrans2D1" presStyleIdx="0" presStyleCnt="0"/>
      <dgm:spPr/>
    </dgm:pt>
    <dgm:pt modelId="{01EAD48C-B741-478C-B335-BEAFCB93DF61}" type="pres">
      <dgm:prSet presAssocID="{8E418011-18D4-4E3A-8564-EF39222F00DD}" presName="compNode" presStyleCnt="0"/>
      <dgm:spPr/>
    </dgm:pt>
    <dgm:pt modelId="{6E40203E-1689-4AAD-A619-5041818F2637}" type="pres">
      <dgm:prSet presAssocID="{8E418011-18D4-4E3A-8564-EF39222F00DD}" presName="iconBgRect" presStyleLbl="bgShp" presStyleIdx="1" presStyleCnt="4" custLinFactNeighborX="6007" custLinFactNeighborY="-51491"/>
      <dgm:spPr/>
    </dgm:pt>
    <dgm:pt modelId="{AB47A9FC-CDC7-4CC4-B4C3-B73D83AD9797}" type="pres">
      <dgm:prSet presAssocID="{8E418011-18D4-4E3A-8564-EF39222F00DD}" presName="iconRect" presStyleLbl="node1" presStyleIdx="1" presStyleCnt="4" custScaleX="141234" custScaleY="145880" custLinFactNeighborX="15309" custLinFactNeighborY="-9540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8C616570-2B8F-4166-867A-8D79AE2E265D}" type="pres">
      <dgm:prSet presAssocID="{8E418011-18D4-4E3A-8564-EF39222F00DD}" presName="spaceRect" presStyleCnt="0"/>
      <dgm:spPr/>
    </dgm:pt>
    <dgm:pt modelId="{EE06820E-0511-4AA5-BE46-76978CB52691}" type="pres">
      <dgm:prSet presAssocID="{8E418011-18D4-4E3A-8564-EF39222F00DD}" presName="textRect" presStyleLbl="revTx" presStyleIdx="1" presStyleCnt="4" custScaleX="106779" custLinFactNeighborX="-364" custLinFactNeighborY="-62646">
        <dgm:presLayoutVars>
          <dgm:chMax val="1"/>
          <dgm:chPref val="1"/>
        </dgm:presLayoutVars>
      </dgm:prSet>
      <dgm:spPr/>
    </dgm:pt>
    <dgm:pt modelId="{8CCF40E3-9718-45FD-A234-2756C92F4973}" type="pres">
      <dgm:prSet presAssocID="{43EFAC4E-3702-404B-85F8-8B6E60D27029}" presName="sibTrans" presStyleLbl="sibTrans2D1" presStyleIdx="0" presStyleCnt="0"/>
      <dgm:spPr/>
    </dgm:pt>
    <dgm:pt modelId="{B5BA80CA-05CB-4056-B449-F6F1E40A5606}" type="pres">
      <dgm:prSet presAssocID="{46B4BA1D-D75C-40A4-A9F0-52A1890AA844}" presName="compNode" presStyleCnt="0"/>
      <dgm:spPr/>
    </dgm:pt>
    <dgm:pt modelId="{90E45BB6-2B3B-477B-96D8-FCA4DD69EF28}" type="pres">
      <dgm:prSet presAssocID="{46B4BA1D-D75C-40A4-A9F0-52A1890AA844}" presName="iconBgRect" presStyleLbl="bgShp" presStyleIdx="2" presStyleCnt="4"/>
      <dgm:spPr/>
    </dgm:pt>
    <dgm:pt modelId="{6261829B-0B95-4A80-B181-2C3EBCF28981}" type="pres">
      <dgm:prSet presAssocID="{46B4BA1D-D75C-40A4-A9F0-52A1890AA844}" presName="iconRect" presStyleLbl="node1" presStyleIdx="2" presStyleCnt="4" custScaleX="123597" custScaleY="15214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CBAF444B-D616-45B6-939C-FAEEC83141AA}" type="pres">
      <dgm:prSet presAssocID="{46B4BA1D-D75C-40A4-A9F0-52A1890AA844}" presName="spaceRect" presStyleCnt="0"/>
      <dgm:spPr/>
    </dgm:pt>
    <dgm:pt modelId="{89E4C4BB-29BC-4B2A-8431-06EFA534A246}" type="pres">
      <dgm:prSet presAssocID="{46B4BA1D-D75C-40A4-A9F0-52A1890AA844}" presName="textRect" presStyleLbl="revTx" presStyleIdx="2" presStyleCnt="4">
        <dgm:presLayoutVars>
          <dgm:chMax val="1"/>
          <dgm:chPref val="1"/>
        </dgm:presLayoutVars>
      </dgm:prSet>
      <dgm:spPr/>
    </dgm:pt>
    <dgm:pt modelId="{DE1EABD7-45C5-40CA-AFBA-2569A887280F}" type="pres">
      <dgm:prSet presAssocID="{3AA6E2C3-9C39-4E5A-A05B-8ABAA3793CA1}" presName="sibTrans" presStyleLbl="sibTrans2D1" presStyleIdx="0" presStyleCnt="0"/>
      <dgm:spPr/>
    </dgm:pt>
    <dgm:pt modelId="{1A909CE5-9DFD-42B7-9CCB-811620E40AAB}" type="pres">
      <dgm:prSet presAssocID="{65A8FA3C-A472-47D4-B2A4-5014D0D15447}" presName="compNode" presStyleCnt="0"/>
      <dgm:spPr/>
    </dgm:pt>
    <dgm:pt modelId="{E404B1D5-8948-435E-9C50-CA70F6E6B8D4}" type="pres">
      <dgm:prSet presAssocID="{65A8FA3C-A472-47D4-B2A4-5014D0D15447}" presName="iconBgRect" presStyleLbl="bgShp" presStyleIdx="3" presStyleCnt="4" custLinFactNeighborX="6307"/>
      <dgm:spPr/>
    </dgm:pt>
    <dgm:pt modelId="{F2C02731-EC0C-4DB7-8324-19F0B63CA8F7}" type="pres">
      <dgm:prSet presAssocID="{65A8FA3C-A472-47D4-B2A4-5014D0D15447}" presName="iconRect" presStyleLbl="node1" presStyleIdx="3" presStyleCnt="4" custScaleX="129403" custScaleY="114952" custLinFactNeighborX="1397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F7344E99-22F2-4C8E-A66B-BDD9B384BC87}" type="pres">
      <dgm:prSet presAssocID="{65A8FA3C-A472-47D4-B2A4-5014D0D15447}" presName="spaceRect" presStyleCnt="0"/>
      <dgm:spPr/>
    </dgm:pt>
    <dgm:pt modelId="{859DA111-634C-41F4-ABD0-E88A5C9EDEEA}" type="pres">
      <dgm:prSet presAssocID="{65A8FA3C-A472-47D4-B2A4-5014D0D15447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BDE5491F-DCD5-49D2-AB6A-079403968426}" srcId="{5BD13808-A208-414F-9E77-3117624A0960}" destId="{46B4BA1D-D75C-40A4-A9F0-52A1890AA844}" srcOrd="2" destOrd="0" parTransId="{66E30C0A-1968-4D2A-9B66-4E88315A94A7}" sibTransId="{3AA6E2C3-9C39-4E5A-A05B-8ABAA3793CA1}"/>
    <dgm:cxn modelId="{24E85366-E824-41C6-B848-D81F2332B0BA}" srcId="{5BD13808-A208-414F-9E77-3117624A0960}" destId="{65A8FA3C-A472-47D4-B2A4-5014D0D15447}" srcOrd="3" destOrd="0" parTransId="{0120CF6C-D2A5-47A9-A784-1BE1F517BCE5}" sibTransId="{62C45C7D-A015-4F5D-ABE9-E7C6953B1F2B}"/>
    <dgm:cxn modelId="{B5A14975-5510-4FAD-87B7-F081DD6E1709}" srcId="{5BD13808-A208-414F-9E77-3117624A0960}" destId="{8C12D9DE-5D51-4002-B6E5-4204AB082339}" srcOrd="0" destOrd="0" parTransId="{BD55A82C-DE8A-4338-995F-428206199244}" sibTransId="{331E7B4D-5159-44BF-BB65-AC15277D260D}"/>
    <dgm:cxn modelId="{11BD969D-6602-4996-8AAE-7285A8E242B4}" type="presOf" srcId="{65A8FA3C-A472-47D4-B2A4-5014D0D15447}" destId="{859DA111-634C-41F4-ABD0-E88A5C9EDEEA}" srcOrd="0" destOrd="0" presId="urn:microsoft.com/office/officeart/2018/2/layout/IconCircleList"/>
    <dgm:cxn modelId="{E415EBA2-FAFC-41E5-A0E7-FE596AD1A7AB}" type="presOf" srcId="{8C12D9DE-5D51-4002-B6E5-4204AB082339}" destId="{9BE3A3DE-B9AD-46CE-84EB-3EFFE5087091}" srcOrd="0" destOrd="0" presId="urn:microsoft.com/office/officeart/2018/2/layout/IconCircleList"/>
    <dgm:cxn modelId="{5B2B36AF-4ABD-4D2D-8E4C-A90AD51AF409}" type="presOf" srcId="{8E418011-18D4-4E3A-8564-EF39222F00DD}" destId="{EE06820E-0511-4AA5-BE46-76978CB52691}" srcOrd="0" destOrd="0" presId="urn:microsoft.com/office/officeart/2018/2/layout/IconCircleList"/>
    <dgm:cxn modelId="{9DCC22B0-815F-4FD8-9C16-5FC0C31AE172}" type="presOf" srcId="{43EFAC4E-3702-404B-85F8-8B6E60D27029}" destId="{8CCF40E3-9718-45FD-A234-2756C92F4973}" srcOrd="0" destOrd="0" presId="urn:microsoft.com/office/officeart/2018/2/layout/IconCircleList"/>
    <dgm:cxn modelId="{FFFE06BF-927F-45DF-BAEA-7DFAD48DF6C1}" type="presOf" srcId="{5BD13808-A208-414F-9E77-3117624A0960}" destId="{70F85F32-D83D-49EF-A4F9-F88C60050EDE}" srcOrd="0" destOrd="0" presId="urn:microsoft.com/office/officeart/2018/2/layout/IconCircleList"/>
    <dgm:cxn modelId="{EA50D5C7-E9E9-4D35-AD19-7D0D1FCC8621}" type="presOf" srcId="{331E7B4D-5159-44BF-BB65-AC15277D260D}" destId="{83B357D6-F80A-457B-A937-3E5FEC4629C6}" srcOrd="0" destOrd="0" presId="urn:microsoft.com/office/officeart/2018/2/layout/IconCircleList"/>
    <dgm:cxn modelId="{F24679CD-A45D-4BBB-A74A-883485D5D10A}" type="presOf" srcId="{46B4BA1D-D75C-40A4-A9F0-52A1890AA844}" destId="{89E4C4BB-29BC-4B2A-8431-06EFA534A246}" srcOrd="0" destOrd="0" presId="urn:microsoft.com/office/officeart/2018/2/layout/IconCircleList"/>
    <dgm:cxn modelId="{22E563CE-5E70-4CF2-8ADB-1CBCDA24815A}" srcId="{5BD13808-A208-414F-9E77-3117624A0960}" destId="{8E418011-18D4-4E3A-8564-EF39222F00DD}" srcOrd="1" destOrd="0" parTransId="{1D9518C4-2AAB-4358-A95F-8E9E3AEC4174}" sibTransId="{43EFAC4E-3702-404B-85F8-8B6E60D27029}"/>
    <dgm:cxn modelId="{85A2B7FD-2EEE-48B5-A039-2D8540FAC66E}" type="presOf" srcId="{3AA6E2C3-9C39-4E5A-A05B-8ABAA3793CA1}" destId="{DE1EABD7-45C5-40CA-AFBA-2569A887280F}" srcOrd="0" destOrd="0" presId="urn:microsoft.com/office/officeart/2018/2/layout/IconCircleList"/>
    <dgm:cxn modelId="{475A46DF-8E0E-49FC-B8E7-878079B6BFE6}" type="presParOf" srcId="{70F85F32-D83D-49EF-A4F9-F88C60050EDE}" destId="{89353D85-93DC-49CD-80BB-D0FA5CCE1661}" srcOrd="0" destOrd="0" presId="urn:microsoft.com/office/officeart/2018/2/layout/IconCircleList"/>
    <dgm:cxn modelId="{37D7A76B-C694-4641-B79A-A87C4CBFA00B}" type="presParOf" srcId="{89353D85-93DC-49CD-80BB-D0FA5CCE1661}" destId="{A1C8664B-B691-4E9B-8093-647C813D8FC4}" srcOrd="0" destOrd="0" presId="urn:microsoft.com/office/officeart/2018/2/layout/IconCircleList"/>
    <dgm:cxn modelId="{E10EC27C-D5EF-4DCD-9E87-A56C7B8577F9}" type="presParOf" srcId="{A1C8664B-B691-4E9B-8093-647C813D8FC4}" destId="{D31B3667-3640-4B2D-B703-84AE2C54BE62}" srcOrd="0" destOrd="0" presId="urn:microsoft.com/office/officeart/2018/2/layout/IconCircleList"/>
    <dgm:cxn modelId="{59ACA8EA-96B3-4E8F-8DAB-18E5F6685E98}" type="presParOf" srcId="{A1C8664B-B691-4E9B-8093-647C813D8FC4}" destId="{DE6147A2-8748-40AA-ABF7-0C0D65E45A10}" srcOrd="1" destOrd="0" presId="urn:microsoft.com/office/officeart/2018/2/layout/IconCircleList"/>
    <dgm:cxn modelId="{1535816F-8BAF-4D12-AEE8-868F647577B5}" type="presParOf" srcId="{A1C8664B-B691-4E9B-8093-647C813D8FC4}" destId="{C9AF9F81-CE2F-4F14-8B72-690AB0FD8CEC}" srcOrd="2" destOrd="0" presId="urn:microsoft.com/office/officeart/2018/2/layout/IconCircleList"/>
    <dgm:cxn modelId="{4B6F2FCE-DA7D-4277-B3FD-A0EEC040097E}" type="presParOf" srcId="{A1C8664B-B691-4E9B-8093-647C813D8FC4}" destId="{9BE3A3DE-B9AD-46CE-84EB-3EFFE5087091}" srcOrd="3" destOrd="0" presId="urn:microsoft.com/office/officeart/2018/2/layout/IconCircleList"/>
    <dgm:cxn modelId="{B2E39D82-87D8-4D7D-89C1-17CAC83639A9}" type="presParOf" srcId="{89353D85-93DC-49CD-80BB-D0FA5CCE1661}" destId="{83B357D6-F80A-457B-A937-3E5FEC4629C6}" srcOrd="1" destOrd="0" presId="urn:microsoft.com/office/officeart/2018/2/layout/IconCircleList"/>
    <dgm:cxn modelId="{796A1278-A0BA-458B-BF0A-2E9868DB6D95}" type="presParOf" srcId="{89353D85-93DC-49CD-80BB-D0FA5CCE1661}" destId="{01EAD48C-B741-478C-B335-BEAFCB93DF61}" srcOrd="2" destOrd="0" presId="urn:microsoft.com/office/officeart/2018/2/layout/IconCircleList"/>
    <dgm:cxn modelId="{02BFC790-5902-4411-9848-D7522A7CE18A}" type="presParOf" srcId="{01EAD48C-B741-478C-B335-BEAFCB93DF61}" destId="{6E40203E-1689-4AAD-A619-5041818F2637}" srcOrd="0" destOrd="0" presId="urn:microsoft.com/office/officeart/2018/2/layout/IconCircleList"/>
    <dgm:cxn modelId="{05AD528B-7D91-421E-879E-4AB08949B67E}" type="presParOf" srcId="{01EAD48C-B741-478C-B335-BEAFCB93DF61}" destId="{AB47A9FC-CDC7-4CC4-B4C3-B73D83AD9797}" srcOrd="1" destOrd="0" presId="urn:microsoft.com/office/officeart/2018/2/layout/IconCircleList"/>
    <dgm:cxn modelId="{0AD56D53-DC25-43AC-A23B-F300BC4B54AB}" type="presParOf" srcId="{01EAD48C-B741-478C-B335-BEAFCB93DF61}" destId="{8C616570-2B8F-4166-867A-8D79AE2E265D}" srcOrd="2" destOrd="0" presId="urn:microsoft.com/office/officeart/2018/2/layout/IconCircleList"/>
    <dgm:cxn modelId="{AD05F3B7-E338-4868-9B6F-1E30658E88B6}" type="presParOf" srcId="{01EAD48C-B741-478C-B335-BEAFCB93DF61}" destId="{EE06820E-0511-4AA5-BE46-76978CB52691}" srcOrd="3" destOrd="0" presId="urn:microsoft.com/office/officeart/2018/2/layout/IconCircleList"/>
    <dgm:cxn modelId="{E28484F8-A3FA-479A-9854-1E2B6729090E}" type="presParOf" srcId="{89353D85-93DC-49CD-80BB-D0FA5CCE1661}" destId="{8CCF40E3-9718-45FD-A234-2756C92F4973}" srcOrd="3" destOrd="0" presId="urn:microsoft.com/office/officeart/2018/2/layout/IconCircleList"/>
    <dgm:cxn modelId="{4D242AC8-3A87-4FD4-819F-9D785C6F2797}" type="presParOf" srcId="{89353D85-93DC-49CD-80BB-D0FA5CCE1661}" destId="{B5BA80CA-05CB-4056-B449-F6F1E40A5606}" srcOrd="4" destOrd="0" presId="urn:microsoft.com/office/officeart/2018/2/layout/IconCircleList"/>
    <dgm:cxn modelId="{73F8C979-67C9-4A06-B075-D479AFF2E85B}" type="presParOf" srcId="{B5BA80CA-05CB-4056-B449-F6F1E40A5606}" destId="{90E45BB6-2B3B-477B-96D8-FCA4DD69EF28}" srcOrd="0" destOrd="0" presId="urn:microsoft.com/office/officeart/2018/2/layout/IconCircleList"/>
    <dgm:cxn modelId="{7D377405-0371-45CE-902C-8234AFEEBCF1}" type="presParOf" srcId="{B5BA80CA-05CB-4056-B449-F6F1E40A5606}" destId="{6261829B-0B95-4A80-B181-2C3EBCF28981}" srcOrd="1" destOrd="0" presId="urn:microsoft.com/office/officeart/2018/2/layout/IconCircleList"/>
    <dgm:cxn modelId="{58AEA6A8-9A90-40CF-8241-6BF961A7D583}" type="presParOf" srcId="{B5BA80CA-05CB-4056-B449-F6F1E40A5606}" destId="{CBAF444B-D616-45B6-939C-FAEEC83141AA}" srcOrd="2" destOrd="0" presId="urn:microsoft.com/office/officeart/2018/2/layout/IconCircleList"/>
    <dgm:cxn modelId="{27AF8C90-8EA5-4B63-A3A0-425A0954C808}" type="presParOf" srcId="{B5BA80CA-05CB-4056-B449-F6F1E40A5606}" destId="{89E4C4BB-29BC-4B2A-8431-06EFA534A246}" srcOrd="3" destOrd="0" presId="urn:microsoft.com/office/officeart/2018/2/layout/IconCircleList"/>
    <dgm:cxn modelId="{C5365A29-B3C1-4DFB-A903-112D4270BCE5}" type="presParOf" srcId="{89353D85-93DC-49CD-80BB-D0FA5CCE1661}" destId="{DE1EABD7-45C5-40CA-AFBA-2569A887280F}" srcOrd="5" destOrd="0" presId="urn:microsoft.com/office/officeart/2018/2/layout/IconCircleList"/>
    <dgm:cxn modelId="{653BBDC0-1F89-4785-9C4F-F0C5D8228D88}" type="presParOf" srcId="{89353D85-93DC-49CD-80BB-D0FA5CCE1661}" destId="{1A909CE5-9DFD-42B7-9CCB-811620E40AAB}" srcOrd="6" destOrd="0" presId="urn:microsoft.com/office/officeart/2018/2/layout/IconCircleList"/>
    <dgm:cxn modelId="{85395C04-318C-4995-B6C5-BBC2BFE7ADF0}" type="presParOf" srcId="{1A909CE5-9DFD-42B7-9CCB-811620E40AAB}" destId="{E404B1D5-8948-435E-9C50-CA70F6E6B8D4}" srcOrd="0" destOrd="0" presId="urn:microsoft.com/office/officeart/2018/2/layout/IconCircleList"/>
    <dgm:cxn modelId="{7DF5660B-145B-4C40-8519-EDCEBC62978B}" type="presParOf" srcId="{1A909CE5-9DFD-42B7-9CCB-811620E40AAB}" destId="{F2C02731-EC0C-4DB7-8324-19F0B63CA8F7}" srcOrd="1" destOrd="0" presId="urn:microsoft.com/office/officeart/2018/2/layout/IconCircleList"/>
    <dgm:cxn modelId="{A804ABAB-CD8E-4F31-880C-074FDAFF6F77}" type="presParOf" srcId="{1A909CE5-9DFD-42B7-9CCB-811620E40AAB}" destId="{F7344E99-22F2-4C8E-A66B-BDD9B384BC87}" srcOrd="2" destOrd="0" presId="urn:microsoft.com/office/officeart/2018/2/layout/IconCircleList"/>
    <dgm:cxn modelId="{84E7F86E-D725-448D-943C-521795DC71CF}" type="presParOf" srcId="{1A909CE5-9DFD-42B7-9CCB-811620E40AAB}" destId="{859DA111-634C-41F4-ABD0-E88A5C9EDEEA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4D0A17-E714-4EEC-A559-824D0553995F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A1114B1-E956-481E-8ED2-1B90E52491EC}">
      <dgm:prSet/>
      <dgm:spPr/>
      <dgm:t>
        <a:bodyPr/>
        <a:lstStyle/>
        <a:p>
          <a:r>
            <a:rPr lang="en-US" dirty="0"/>
            <a:t>Team Meetings</a:t>
          </a:r>
        </a:p>
      </dgm:t>
    </dgm:pt>
    <dgm:pt modelId="{56FC0AC9-F2B8-46DE-94A7-9E46A7AD01F7}" type="parTrans" cxnId="{62EACBAC-ED4F-448C-970F-A2A9DB426DC9}">
      <dgm:prSet/>
      <dgm:spPr/>
      <dgm:t>
        <a:bodyPr/>
        <a:lstStyle/>
        <a:p>
          <a:endParaRPr lang="en-US"/>
        </a:p>
      </dgm:t>
    </dgm:pt>
    <dgm:pt modelId="{2E13DC07-F314-414D-9531-2BF04F42ABD6}" type="sibTrans" cxnId="{62EACBAC-ED4F-448C-970F-A2A9DB426DC9}">
      <dgm:prSet/>
      <dgm:spPr/>
      <dgm:t>
        <a:bodyPr/>
        <a:lstStyle/>
        <a:p>
          <a:endParaRPr lang="en-US"/>
        </a:p>
      </dgm:t>
    </dgm:pt>
    <dgm:pt modelId="{865E2277-7DBC-48EC-B45A-54AF4474228A}">
      <dgm:prSet/>
      <dgm:spPr/>
      <dgm:t>
        <a:bodyPr/>
        <a:lstStyle/>
        <a:p>
          <a:r>
            <a:rPr lang="en-US" dirty="0"/>
            <a:t>Communications</a:t>
          </a:r>
        </a:p>
      </dgm:t>
    </dgm:pt>
    <dgm:pt modelId="{6902EAC1-E653-4B80-B971-CA70CCB7DCB9}" type="parTrans" cxnId="{8CB6624A-93DD-4AD1-A2DD-7FB5A0C450FC}">
      <dgm:prSet/>
      <dgm:spPr/>
      <dgm:t>
        <a:bodyPr/>
        <a:lstStyle/>
        <a:p>
          <a:endParaRPr lang="en-US"/>
        </a:p>
      </dgm:t>
    </dgm:pt>
    <dgm:pt modelId="{92BDC39E-B714-4261-96F1-04A6197FC823}" type="sibTrans" cxnId="{8CB6624A-93DD-4AD1-A2DD-7FB5A0C450FC}">
      <dgm:prSet/>
      <dgm:spPr/>
      <dgm:t>
        <a:bodyPr/>
        <a:lstStyle/>
        <a:p>
          <a:endParaRPr lang="en-US"/>
        </a:p>
      </dgm:t>
    </dgm:pt>
    <dgm:pt modelId="{0F38D5BB-95A3-4119-A582-8BD6773CA65B}">
      <dgm:prSet/>
      <dgm:spPr/>
      <dgm:t>
        <a:bodyPr/>
        <a:lstStyle/>
        <a:p>
          <a:r>
            <a:rPr lang="en-US" dirty="0"/>
            <a:t>Singlewire messages (beginning/end of each day)</a:t>
          </a:r>
        </a:p>
      </dgm:t>
    </dgm:pt>
    <dgm:pt modelId="{5AE07B13-A0D0-48CE-9F37-C7C5C1BA5BDD}" type="parTrans" cxnId="{22A1CDFE-EFFA-4624-8D4E-6B94C2AB31D9}">
      <dgm:prSet/>
      <dgm:spPr/>
      <dgm:t>
        <a:bodyPr/>
        <a:lstStyle/>
        <a:p>
          <a:endParaRPr lang="en-US"/>
        </a:p>
      </dgm:t>
    </dgm:pt>
    <dgm:pt modelId="{CBF1AAF5-D8CB-44A8-9606-DCC161F00B31}" type="sibTrans" cxnId="{22A1CDFE-EFFA-4624-8D4E-6B94C2AB31D9}">
      <dgm:prSet/>
      <dgm:spPr/>
      <dgm:t>
        <a:bodyPr/>
        <a:lstStyle/>
        <a:p>
          <a:endParaRPr lang="en-US"/>
        </a:p>
      </dgm:t>
    </dgm:pt>
    <dgm:pt modelId="{DCE76FA7-A489-47BE-94CF-321759E92B13}">
      <dgm:prSet/>
      <dgm:spPr/>
      <dgm:t>
        <a:bodyPr/>
        <a:lstStyle/>
        <a:p>
          <a:r>
            <a:rPr lang="en-US" dirty="0"/>
            <a:t>Memos to residents, staff and board</a:t>
          </a:r>
        </a:p>
      </dgm:t>
    </dgm:pt>
    <dgm:pt modelId="{2072A830-6F86-42D5-A8B9-0C232E552E78}" type="parTrans" cxnId="{96ED9F67-4E6D-4F9A-89CA-AB7642A4984C}">
      <dgm:prSet/>
      <dgm:spPr/>
      <dgm:t>
        <a:bodyPr/>
        <a:lstStyle/>
        <a:p>
          <a:endParaRPr lang="en-US"/>
        </a:p>
      </dgm:t>
    </dgm:pt>
    <dgm:pt modelId="{A823708D-A5FA-4FF7-8DC1-727045D97C72}" type="sibTrans" cxnId="{96ED9F67-4E6D-4F9A-89CA-AB7642A4984C}">
      <dgm:prSet/>
      <dgm:spPr/>
      <dgm:t>
        <a:bodyPr/>
        <a:lstStyle/>
        <a:p>
          <a:endParaRPr lang="en-US"/>
        </a:p>
      </dgm:t>
    </dgm:pt>
    <dgm:pt modelId="{6C311A28-B812-48BF-B53E-620987C11D3E}">
      <dgm:prSet/>
      <dgm:spPr/>
      <dgm:t>
        <a:bodyPr/>
        <a:lstStyle/>
        <a:p>
          <a:r>
            <a:rPr lang="en-US" dirty="0"/>
            <a:t>Command Center to funnel all calls/communications</a:t>
          </a:r>
        </a:p>
      </dgm:t>
    </dgm:pt>
    <dgm:pt modelId="{3E178622-0223-4641-886B-F4205CE0D4DB}" type="parTrans" cxnId="{6607485F-7D58-4867-A19F-46CFE16F9D08}">
      <dgm:prSet/>
      <dgm:spPr/>
      <dgm:t>
        <a:bodyPr/>
        <a:lstStyle/>
        <a:p>
          <a:endParaRPr lang="en-US"/>
        </a:p>
      </dgm:t>
    </dgm:pt>
    <dgm:pt modelId="{F36E6A70-D6F6-4D13-9FCF-B451DE733A1C}" type="sibTrans" cxnId="{6607485F-7D58-4867-A19F-46CFE16F9D08}">
      <dgm:prSet/>
      <dgm:spPr/>
      <dgm:t>
        <a:bodyPr/>
        <a:lstStyle/>
        <a:p>
          <a:endParaRPr lang="en-US"/>
        </a:p>
      </dgm:t>
    </dgm:pt>
    <dgm:pt modelId="{897948CF-B950-4FBD-9DDE-AEC2C8738158}">
      <dgm:prSet/>
      <dgm:spPr/>
      <dgm:t>
        <a:bodyPr/>
        <a:lstStyle/>
        <a:p>
          <a:r>
            <a:rPr lang="en-US" dirty="0"/>
            <a:t>Relationship to Police</a:t>
          </a:r>
        </a:p>
      </dgm:t>
    </dgm:pt>
    <dgm:pt modelId="{170B2A54-3579-4621-B63C-FD8FEFE17AC2}" type="parTrans" cxnId="{8C5CE5D4-587F-4167-AD67-D0025074ACC1}">
      <dgm:prSet/>
      <dgm:spPr/>
      <dgm:t>
        <a:bodyPr/>
        <a:lstStyle/>
        <a:p>
          <a:endParaRPr lang="en-US"/>
        </a:p>
      </dgm:t>
    </dgm:pt>
    <dgm:pt modelId="{6482C8CB-2BB1-4445-9EC5-22471580466D}" type="sibTrans" cxnId="{8C5CE5D4-587F-4167-AD67-D0025074ACC1}">
      <dgm:prSet/>
      <dgm:spPr/>
      <dgm:t>
        <a:bodyPr/>
        <a:lstStyle/>
        <a:p>
          <a:endParaRPr lang="en-US"/>
        </a:p>
      </dgm:t>
    </dgm:pt>
    <dgm:pt modelId="{7FBEA1E1-40DF-46A0-ADD3-DE6CA4C4ADAA}">
      <dgm:prSet/>
      <dgm:spPr/>
      <dgm:t>
        <a:bodyPr/>
        <a:lstStyle/>
        <a:p>
          <a:r>
            <a:rPr lang="en-US" dirty="0"/>
            <a:t>Real-time facts</a:t>
          </a:r>
        </a:p>
      </dgm:t>
    </dgm:pt>
    <dgm:pt modelId="{05905A05-2A16-45D3-9176-F04FA6A1E2C7}" type="parTrans" cxnId="{3731D184-8E32-409E-BBB8-B4CC03ED8F27}">
      <dgm:prSet/>
      <dgm:spPr/>
      <dgm:t>
        <a:bodyPr/>
        <a:lstStyle/>
        <a:p>
          <a:endParaRPr lang="en-US"/>
        </a:p>
      </dgm:t>
    </dgm:pt>
    <dgm:pt modelId="{A9A03824-89BD-47F5-BBA7-2AE6A9EE3376}" type="sibTrans" cxnId="{3731D184-8E32-409E-BBB8-B4CC03ED8F27}">
      <dgm:prSet/>
      <dgm:spPr/>
      <dgm:t>
        <a:bodyPr/>
        <a:lstStyle/>
        <a:p>
          <a:endParaRPr lang="en-US"/>
        </a:p>
      </dgm:t>
    </dgm:pt>
    <dgm:pt modelId="{59EF4AA5-98FF-4C9C-BD86-F608ED8895A2}">
      <dgm:prSet/>
      <dgm:spPr/>
      <dgm:t>
        <a:bodyPr/>
        <a:lstStyle/>
        <a:p>
          <a:r>
            <a:rPr lang="en-US" dirty="0"/>
            <a:t>Tons of incorrect information</a:t>
          </a:r>
        </a:p>
      </dgm:t>
    </dgm:pt>
    <dgm:pt modelId="{975A4353-D02A-4BE2-8B9A-6F0522220119}" type="parTrans" cxnId="{80E7E3B7-FB49-402C-BA1E-452D9FBDA225}">
      <dgm:prSet/>
      <dgm:spPr/>
      <dgm:t>
        <a:bodyPr/>
        <a:lstStyle/>
        <a:p>
          <a:endParaRPr lang="en-US"/>
        </a:p>
      </dgm:t>
    </dgm:pt>
    <dgm:pt modelId="{2444B087-0D51-41D5-8991-48276D68FF27}" type="sibTrans" cxnId="{80E7E3B7-FB49-402C-BA1E-452D9FBDA225}">
      <dgm:prSet/>
      <dgm:spPr/>
      <dgm:t>
        <a:bodyPr/>
        <a:lstStyle/>
        <a:p>
          <a:endParaRPr lang="en-US"/>
        </a:p>
      </dgm:t>
    </dgm:pt>
    <dgm:pt modelId="{CF48CC92-7A0B-49FA-9444-CF70F6E86DFE}">
      <dgm:prSet/>
      <dgm:spPr/>
      <dgm:t>
        <a:bodyPr/>
        <a:lstStyle/>
        <a:p>
          <a:r>
            <a:rPr lang="en-US" dirty="0"/>
            <a:t>Door to door searches of our residences</a:t>
          </a:r>
        </a:p>
      </dgm:t>
    </dgm:pt>
    <dgm:pt modelId="{C099A0AC-DA01-4232-A7ED-BE3CF28CACE6}" type="parTrans" cxnId="{5BD444A2-AF35-45AB-8260-97AB6BC3D561}">
      <dgm:prSet/>
      <dgm:spPr/>
      <dgm:t>
        <a:bodyPr/>
        <a:lstStyle/>
        <a:p>
          <a:endParaRPr lang="en-US"/>
        </a:p>
      </dgm:t>
    </dgm:pt>
    <dgm:pt modelId="{853401F1-46DA-4995-B303-9B3B9C0FDF1D}" type="sibTrans" cxnId="{5BD444A2-AF35-45AB-8260-97AB6BC3D561}">
      <dgm:prSet/>
      <dgm:spPr/>
      <dgm:t>
        <a:bodyPr/>
        <a:lstStyle/>
        <a:p>
          <a:endParaRPr lang="en-US"/>
        </a:p>
      </dgm:t>
    </dgm:pt>
    <dgm:pt modelId="{09913749-428C-40EF-A769-5889E33C2324}">
      <dgm:prSet/>
      <dgm:spPr/>
      <dgm:t>
        <a:bodyPr/>
        <a:lstStyle/>
        <a:p>
          <a:r>
            <a:rPr lang="en-US" dirty="0"/>
            <a:t>Multiple meetings per day via zoom</a:t>
          </a:r>
        </a:p>
      </dgm:t>
    </dgm:pt>
    <dgm:pt modelId="{332762DE-40F3-405F-89D0-A895A14C664F}" type="parTrans" cxnId="{789555CD-9E35-4FA5-B177-4EC497CAFB7E}">
      <dgm:prSet/>
      <dgm:spPr/>
      <dgm:t>
        <a:bodyPr/>
        <a:lstStyle/>
        <a:p>
          <a:endParaRPr lang="en-US"/>
        </a:p>
      </dgm:t>
    </dgm:pt>
    <dgm:pt modelId="{BC36F6C3-4202-4FCC-A5FD-E853F178DCBD}" type="sibTrans" cxnId="{789555CD-9E35-4FA5-B177-4EC497CAFB7E}">
      <dgm:prSet/>
      <dgm:spPr/>
      <dgm:t>
        <a:bodyPr/>
        <a:lstStyle/>
        <a:p>
          <a:endParaRPr lang="en-US"/>
        </a:p>
      </dgm:t>
    </dgm:pt>
    <dgm:pt modelId="{33D3FB2D-8C64-4612-8DE2-2BB9BA0D8B2D}">
      <dgm:prSet/>
      <dgm:spPr/>
      <dgm:t>
        <a:bodyPr/>
        <a:lstStyle/>
        <a:p>
          <a:r>
            <a:rPr lang="en-US" dirty="0"/>
            <a:t>Used COVID playbook</a:t>
          </a:r>
        </a:p>
      </dgm:t>
    </dgm:pt>
    <dgm:pt modelId="{4E46F017-0132-4CB3-8277-3B01144669F5}" type="parTrans" cxnId="{B1A2971E-5954-4BBB-B4D9-2BCD87F25574}">
      <dgm:prSet/>
      <dgm:spPr/>
      <dgm:t>
        <a:bodyPr/>
        <a:lstStyle/>
        <a:p>
          <a:endParaRPr lang="en-US"/>
        </a:p>
      </dgm:t>
    </dgm:pt>
    <dgm:pt modelId="{53ED1861-F2FD-43A1-AA3B-4C6841968208}" type="sibTrans" cxnId="{B1A2971E-5954-4BBB-B4D9-2BCD87F25574}">
      <dgm:prSet/>
      <dgm:spPr/>
      <dgm:t>
        <a:bodyPr/>
        <a:lstStyle/>
        <a:p>
          <a:endParaRPr lang="en-US"/>
        </a:p>
      </dgm:t>
    </dgm:pt>
    <dgm:pt modelId="{38DBC738-0841-4168-897C-0143E0CFDF59}" type="pres">
      <dgm:prSet presAssocID="{3A4D0A17-E714-4EEC-A559-824D0553995F}" presName="linear" presStyleCnt="0">
        <dgm:presLayoutVars>
          <dgm:animLvl val="lvl"/>
          <dgm:resizeHandles val="exact"/>
        </dgm:presLayoutVars>
      </dgm:prSet>
      <dgm:spPr/>
    </dgm:pt>
    <dgm:pt modelId="{4D916021-36FD-4CFD-873C-CCBF1014C1C3}" type="pres">
      <dgm:prSet presAssocID="{0A1114B1-E956-481E-8ED2-1B90E52491E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60E2627-E4FB-433F-9623-2C7D44844251}" type="pres">
      <dgm:prSet presAssocID="{0A1114B1-E956-481E-8ED2-1B90E52491EC}" presName="childText" presStyleLbl="revTx" presStyleIdx="0" presStyleCnt="3">
        <dgm:presLayoutVars>
          <dgm:bulletEnabled val="1"/>
        </dgm:presLayoutVars>
      </dgm:prSet>
      <dgm:spPr/>
    </dgm:pt>
    <dgm:pt modelId="{F1771062-E7CB-45BF-B2CD-06CB54D65121}" type="pres">
      <dgm:prSet presAssocID="{865E2277-7DBC-48EC-B45A-54AF4474228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D7908F5-AECE-4769-BF1E-C5E5994BEBBB}" type="pres">
      <dgm:prSet presAssocID="{865E2277-7DBC-48EC-B45A-54AF4474228A}" presName="childText" presStyleLbl="revTx" presStyleIdx="1" presStyleCnt="3">
        <dgm:presLayoutVars>
          <dgm:bulletEnabled val="1"/>
        </dgm:presLayoutVars>
      </dgm:prSet>
      <dgm:spPr/>
    </dgm:pt>
    <dgm:pt modelId="{1A55945B-CD61-411C-8D37-C9A726D95A50}" type="pres">
      <dgm:prSet presAssocID="{897948CF-B950-4FBD-9DDE-AEC2C873815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14E9A51-D8D6-41F0-9872-815F9E127F2A}" type="pres">
      <dgm:prSet presAssocID="{897948CF-B950-4FBD-9DDE-AEC2C8738158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B1A2971E-5954-4BBB-B4D9-2BCD87F25574}" srcId="{0A1114B1-E956-481E-8ED2-1B90E52491EC}" destId="{33D3FB2D-8C64-4612-8DE2-2BB9BA0D8B2D}" srcOrd="1" destOrd="0" parTransId="{4E46F017-0132-4CB3-8277-3B01144669F5}" sibTransId="{53ED1861-F2FD-43A1-AA3B-4C6841968208}"/>
    <dgm:cxn modelId="{6565D722-74A9-4A3F-91AA-282798E1CDF6}" type="presOf" srcId="{CF48CC92-7A0B-49FA-9444-CF70F6E86DFE}" destId="{714E9A51-D8D6-41F0-9872-815F9E127F2A}" srcOrd="0" destOrd="2" presId="urn:microsoft.com/office/officeart/2005/8/layout/vList2"/>
    <dgm:cxn modelId="{BF731A5E-5083-41C8-B0CD-AE11986BB0D7}" type="presOf" srcId="{897948CF-B950-4FBD-9DDE-AEC2C8738158}" destId="{1A55945B-CD61-411C-8D37-C9A726D95A50}" srcOrd="0" destOrd="0" presId="urn:microsoft.com/office/officeart/2005/8/layout/vList2"/>
    <dgm:cxn modelId="{6607485F-7D58-4867-A19F-46CFE16F9D08}" srcId="{865E2277-7DBC-48EC-B45A-54AF4474228A}" destId="{6C311A28-B812-48BF-B53E-620987C11D3E}" srcOrd="2" destOrd="0" parTransId="{3E178622-0223-4641-886B-F4205CE0D4DB}" sibTransId="{F36E6A70-D6F6-4D13-9FCF-B451DE733A1C}"/>
    <dgm:cxn modelId="{96ED9F67-4E6D-4F9A-89CA-AB7642A4984C}" srcId="{865E2277-7DBC-48EC-B45A-54AF4474228A}" destId="{DCE76FA7-A489-47BE-94CF-321759E92B13}" srcOrd="1" destOrd="0" parTransId="{2072A830-6F86-42D5-A8B9-0C232E552E78}" sibTransId="{A823708D-A5FA-4FF7-8DC1-727045D97C72}"/>
    <dgm:cxn modelId="{8CB6624A-93DD-4AD1-A2DD-7FB5A0C450FC}" srcId="{3A4D0A17-E714-4EEC-A559-824D0553995F}" destId="{865E2277-7DBC-48EC-B45A-54AF4474228A}" srcOrd="1" destOrd="0" parTransId="{6902EAC1-E653-4B80-B971-CA70CCB7DCB9}" sibTransId="{92BDC39E-B714-4261-96F1-04A6197FC823}"/>
    <dgm:cxn modelId="{410FF46D-CA03-4A82-B340-7EA02D765F32}" type="presOf" srcId="{59EF4AA5-98FF-4C9C-BD86-F608ED8895A2}" destId="{714E9A51-D8D6-41F0-9872-815F9E127F2A}" srcOrd="0" destOrd="1" presId="urn:microsoft.com/office/officeart/2005/8/layout/vList2"/>
    <dgm:cxn modelId="{9A036381-87F2-4CCF-BB3D-B91CF02297CE}" type="presOf" srcId="{09913749-428C-40EF-A769-5889E33C2324}" destId="{360E2627-E4FB-433F-9623-2C7D44844251}" srcOrd="0" destOrd="0" presId="urn:microsoft.com/office/officeart/2005/8/layout/vList2"/>
    <dgm:cxn modelId="{3731D184-8E32-409E-BBB8-B4CC03ED8F27}" srcId="{897948CF-B950-4FBD-9DDE-AEC2C8738158}" destId="{7FBEA1E1-40DF-46A0-ADD3-DE6CA4C4ADAA}" srcOrd="0" destOrd="0" parTransId="{05905A05-2A16-45D3-9176-F04FA6A1E2C7}" sibTransId="{A9A03824-89BD-47F5-BBA7-2AE6A9EE3376}"/>
    <dgm:cxn modelId="{5BD444A2-AF35-45AB-8260-97AB6BC3D561}" srcId="{897948CF-B950-4FBD-9DDE-AEC2C8738158}" destId="{CF48CC92-7A0B-49FA-9444-CF70F6E86DFE}" srcOrd="2" destOrd="0" parTransId="{C099A0AC-DA01-4232-A7ED-BE3CF28CACE6}" sibTransId="{853401F1-46DA-4995-B303-9B3B9C0FDF1D}"/>
    <dgm:cxn modelId="{7FEE35A4-0143-4EFB-98EE-AF3D8B4BC4C8}" type="presOf" srcId="{6C311A28-B812-48BF-B53E-620987C11D3E}" destId="{9D7908F5-AECE-4769-BF1E-C5E5994BEBBB}" srcOrd="0" destOrd="2" presId="urn:microsoft.com/office/officeart/2005/8/layout/vList2"/>
    <dgm:cxn modelId="{108F87AC-CC27-48FC-9F84-1DDD23FD4F54}" type="presOf" srcId="{3A4D0A17-E714-4EEC-A559-824D0553995F}" destId="{38DBC738-0841-4168-897C-0143E0CFDF59}" srcOrd="0" destOrd="0" presId="urn:microsoft.com/office/officeart/2005/8/layout/vList2"/>
    <dgm:cxn modelId="{62EACBAC-ED4F-448C-970F-A2A9DB426DC9}" srcId="{3A4D0A17-E714-4EEC-A559-824D0553995F}" destId="{0A1114B1-E956-481E-8ED2-1B90E52491EC}" srcOrd="0" destOrd="0" parTransId="{56FC0AC9-F2B8-46DE-94A7-9E46A7AD01F7}" sibTransId="{2E13DC07-F314-414D-9531-2BF04F42ABD6}"/>
    <dgm:cxn modelId="{F458C8AF-D49B-4E56-A011-EC6E60BFF072}" type="presOf" srcId="{7FBEA1E1-40DF-46A0-ADD3-DE6CA4C4ADAA}" destId="{714E9A51-D8D6-41F0-9872-815F9E127F2A}" srcOrd="0" destOrd="0" presId="urn:microsoft.com/office/officeart/2005/8/layout/vList2"/>
    <dgm:cxn modelId="{8C56B6B1-29FE-4ABC-81EB-8B6EC3CF7B2F}" type="presOf" srcId="{0A1114B1-E956-481E-8ED2-1B90E52491EC}" destId="{4D916021-36FD-4CFD-873C-CCBF1014C1C3}" srcOrd="0" destOrd="0" presId="urn:microsoft.com/office/officeart/2005/8/layout/vList2"/>
    <dgm:cxn modelId="{80E7E3B7-FB49-402C-BA1E-452D9FBDA225}" srcId="{897948CF-B950-4FBD-9DDE-AEC2C8738158}" destId="{59EF4AA5-98FF-4C9C-BD86-F608ED8895A2}" srcOrd="1" destOrd="0" parTransId="{975A4353-D02A-4BE2-8B9A-6F0522220119}" sibTransId="{2444B087-0D51-41D5-8991-48276D68FF27}"/>
    <dgm:cxn modelId="{6BDF33B8-0E96-49C5-81B0-CE252ACC48C3}" type="presOf" srcId="{0F38D5BB-95A3-4119-A582-8BD6773CA65B}" destId="{9D7908F5-AECE-4769-BF1E-C5E5994BEBBB}" srcOrd="0" destOrd="0" presId="urn:microsoft.com/office/officeart/2005/8/layout/vList2"/>
    <dgm:cxn modelId="{497C75C4-A391-4E46-BA28-72169CDE9A47}" type="presOf" srcId="{33D3FB2D-8C64-4612-8DE2-2BB9BA0D8B2D}" destId="{360E2627-E4FB-433F-9623-2C7D44844251}" srcOrd="0" destOrd="1" presId="urn:microsoft.com/office/officeart/2005/8/layout/vList2"/>
    <dgm:cxn modelId="{789555CD-9E35-4FA5-B177-4EC497CAFB7E}" srcId="{0A1114B1-E956-481E-8ED2-1B90E52491EC}" destId="{09913749-428C-40EF-A769-5889E33C2324}" srcOrd="0" destOrd="0" parTransId="{332762DE-40F3-405F-89D0-A895A14C664F}" sibTransId="{BC36F6C3-4202-4FCC-A5FD-E853F178DCBD}"/>
    <dgm:cxn modelId="{8C5CE5D4-587F-4167-AD67-D0025074ACC1}" srcId="{3A4D0A17-E714-4EEC-A559-824D0553995F}" destId="{897948CF-B950-4FBD-9DDE-AEC2C8738158}" srcOrd="2" destOrd="0" parTransId="{170B2A54-3579-4621-B63C-FD8FEFE17AC2}" sibTransId="{6482C8CB-2BB1-4445-9EC5-22471580466D}"/>
    <dgm:cxn modelId="{77F88AD8-FA0B-47CE-865D-065CA6EE55F5}" type="presOf" srcId="{865E2277-7DBC-48EC-B45A-54AF4474228A}" destId="{F1771062-E7CB-45BF-B2CD-06CB54D65121}" srcOrd="0" destOrd="0" presId="urn:microsoft.com/office/officeart/2005/8/layout/vList2"/>
    <dgm:cxn modelId="{01275FEF-0083-4538-B7C8-A8AEC2ADF8AC}" type="presOf" srcId="{DCE76FA7-A489-47BE-94CF-321759E92B13}" destId="{9D7908F5-AECE-4769-BF1E-C5E5994BEBBB}" srcOrd="0" destOrd="1" presId="urn:microsoft.com/office/officeart/2005/8/layout/vList2"/>
    <dgm:cxn modelId="{22A1CDFE-EFFA-4624-8D4E-6B94C2AB31D9}" srcId="{865E2277-7DBC-48EC-B45A-54AF4474228A}" destId="{0F38D5BB-95A3-4119-A582-8BD6773CA65B}" srcOrd="0" destOrd="0" parTransId="{5AE07B13-A0D0-48CE-9F37-C7C5C1BA5BDD}" sibTransId="{CBF1AAF5-D8CB-44A8-9606-DCC161F00B31}"/>
    <dgm:cxn modelId="{60462471-9E3C-4EEC-82E4-35AEEF39E94F}" type="presParOf" srcId="{38DBC738-0841-4168-897C-0143E0CFDF59}" destId="{4D916021-36FD-4CFD-873C-CCBF1014C1C3}" srcOrd="0" destOrd="0" presId="urn:microsoft.com/office/officeart/2005/8/layout/vList2"/>
    <dgm:cxn modelId="{381EC800-F0D6-45DD-982E-3B3BAFC4D5C5}" type="presParOf" srcId="{38DBC738-0841-4168-897C-0143E0CFDF59}" destId="{360E2627-E4FB-433F-9623-2C7D44844251}" srcOrd="1" destOrd="0" presId="urn:microsoft.com/office/officeart/2005/8/layout/vList2"/>
    <dgm:cxn modelId="{51831DB8-B7C3-4DEA-A32D-CDD64CA1A9A2}" type="presParOf" srcId="{38DBC738-0841-4168-897C-0143E0CFDF59}" destId="{F1771062-E7CB-45BF-B2CD-06CB54D65121}" srcOrd="2" destOrd="0" presId="urn:microsoft.com/office/officeart/2005/8/layout/vList2"/>
    <dgm:cxn modelId="{5BF38622-7830-4126-B7C8-C359433D4BDE}" type="presParOf" srcId="{38DBC738-0841-4168-897C-0143E0CFDF59}" destId="{9D7908F5-AECE-4769-BF1E-C5E5994BEBBB}" srcOrd="3" destOrd="0" presId="urn:microsoft.com/office/officeart/2005/8/layout/vList2"/>
    <dgm:cxn modelId="{890D33DD-C6A8-47FC-A801-50060E4DE858}" type="presParOf" srcId="{38DBC738-0841-4168-897C-0143E0CFDF59}" destId="{1A55945B-CD61-411C-8D37-C9A726D95A50}" srcOrd="4" destOrd="0" presId="urn:microsoft.com/office/officeart/2005/8/layout/vList2"/>
    <dgm:cxn modelId="{1E6EC88E-097A-48E8-8FCA-8AE4D80F0157}" type="presParOf" srcId="{38DBC738-0841-4168-897C-0143E0CFDF59}" destId="{714E9A51-D8D6-41F0-9872-815F9E127F2A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27D6D8-6688-4DF7-BBBE-615D002ED41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4AC157-558A-4069-B1F6-49A921FD6E2C}">
      <dgm:prSet/>
      <dgm:spPr/>
      <dgm:t>
        <a:bodyPr/>
        <a:lstStyle/>
        <a:p>
          <a:r>
            <a:rPr lang="en-US" i="1" dirty="0"/>
            <a:t>“Because administration kept us safe during COVID, we trusted them to keep us safe now”</a:t>
          </a:r>
        </a:p>
      </dgm:t>
    </dgm:pt>
    <dgm:pt modelId="{4C2E12EF-4576-4897-9982-187DF01854E6}" type="parTrans" cxnId="{40777C8F-DCE4-461D-BDB5-8FBF8AB3B700}">
      <dgm:prSet/>
      <dgm:spPr/>
      <dgm:t>
        <a:bodyPr/>
        <a:lstStyle/>
        <a:p>
          <a:endParaRPr lang="en-US"/>
        </a:p>
      </dgm:t>
    </dgm:pt>
    <dgm:pt modelId="{A5E0A9BF-28EE-438A-A3E2-1F6E698175DA}" type="sibTrans" cxnId="{40777C8F-DCE4-461D-BDB5-8FBF8AB3B700}">
      <dgm:prSet/>
      <dgm:spPr/>
      <dgm:t>
        <a:bodyPr/>
        <a:lstStyle/>
        <a:p>
          <a:endParaRPr lang="en-US"/>
        </a:p>
      </dgm:t>
    </dgm:pt>
    <dgm:pt modelId="{107B55E7-509A-4461-84DB-AD52D0D90859}">
      <dgm:prSet/>
      <dgm:spPr/>
      <dgm:t>
        <a:bodyPr/>
        <a:lstStyle/>
        <a:p>
          <a:r>
            <a:rPr lang="en-US" i="1" dirty="0"/>
            <a:t>“The communication was ongoing and appreciative knowing we received accurate information”</a:t>
          </a:r>
        </a:p>
      </dgm:t>
    </dgm:pt>
    <dgm:pt modelId="{0BEC0A92-D3E8-4FE3-AE4B-81084EBD720A}" type="parTrans" cxnId="{2CECBE71-98A5-42C9-A907-0AC1D3424E51}">
      <dgm:prSet/>
      <dgm:spPr/>
      <dgm:t>
        <a:bodyPr/>
        <a:lstStyle/>
        <a:p>
          <a:endParaRPr lang="en-US"/>
        </a:p>
      </dgm:t>
    </dgm:pt>
    <dgm:pt modelId="{EEA99D55-0DB7-4B36-8387-8E4CEDDF15A5}" type="sibTrans" cxnId="{2CECBE71-98A5-42C9-A907-0AC1D3424E51}">
      <dgm:prSet/>
      <dgm:spPr/>
      <dgm:t>
        <a:bodyPr/>
        <a:lstStyle/>
        <a:p>
          <a:endParaRPr lang="en-US"/>
        </a:p>
      </dgm:t>
    </dgm:pt>
    <dgm:pt modelId="{700FB4FC-F70B-44BA-87F6-D4C2CE683841}">
      <dgm:prSet/>
      <dgm:spPr/>
      <dgm:t>
        <a:bodyPr/>
        <a:lstStyle/>
        <a:p>
          <a:r>
            <a:rPr lang="en-US" i="1" dirty="0"/>
            <a:t>“We all felt very safe”</a:t>
          </a:r>
        </a:p>
      </dgm:t>
    </dgm:pt>
    <dgm:pt modelId="{B65B9F36-AC5A-4A50-93E9-41D60946C04E}" type="parTrans" cxnId="{F53636DE-9AAE-43A3-8F45-A857448A4E3F}">
      <dgm:prSet/>
      <dgm:spPr/>
      <dgm:t>
        <a:bodyPr/>
        <a:lstStyle/>
        <a:p>
          <a:endParaRPr lang="en-US"/>
        </a:p>
      </dgm:t>
    </dgm:pt>
    <dgm:pt modelId="{62CE0A0D-EB9A-4C13-AF51-D3055D4DB99A}" type="sibTrans" cxnId="{F53636DE-9AAE-43A3-8F45-A857448A4E3F}">
      <dgm:prSet/>
      <dgm:spPr/>
      <dgm:t>
        <a:bodyPr/>
        <a:lstStyle/>
        <a:p>
          <a:endParaRPr lang="en-US"/>
        </a:p>
      </dgm:t>
    </dgm:pt>
    <dgm:pt modelId="{689FF28A-FDFC-4C61-8DA4-054A6455A294}">
      <dgm:prSet/>
      <dgm:spPr/>
      <dgm:t>
        <a:bodyPr/>
        <a:lstStyle/>
        <a:p>
          <a:r>
            <a:rPr lang="en-US" i="1" dirty="0"/>
            <a:t>“We were accustomed to lock downs (from COVID), but the armed officials, almost military-like was unnerving”</a:t>
          </a:r>
        </a:p>
      </dgm:t>
    </dgm:pt>
    <dgm:pt modelId="{3069BA01-1D05-4D08-B00A-30357AB64702}" type="parTrans" cxnId="{649D1BEC-F334-4B2E-BB29-789C98674EAF}">
      <dgm:prSet/>
      <dgm:spPr/>
      <dgm:t>
        <a:bodyPr/>
        <a:lstStyle/>
        <a:p>
          <a:endParaRPr lang="en-US"/>
        </a:p>
      </dgm:t>
    </dgm:pt>
    <dgm:pt modelId="{BE2D1A4F-22AA-4402-9F5A-B2D8ACA16E01}" type="sibTrans" cxnId="{649D1BEC-F334-4B2E-BB29-789C98674EAF}">
      <dgm:prSet/>
      <dgm:spPr/>
      <dgm:t>
        <a:bodyPr/>
        <a:lstStyle/>
        <a:p>
          <a:endParaRPr lang="en-US"/>
        </a:p>
      </dgm:t>
    </dgm:pt>
    <dgm:pt modelId="{70EBDFA6-2A99-4352-8205-A67D481C7C2E}" type="pres">
      <dgm:prSet presAssocID="{AD27D6D8-6688-4DF7-BBBE-615D002ED41E}" presName="vert0" presStyleCnt="0">
        <dgm:presLayoutVars>
          <dgm:dir/>
          <dgm:animOne val="branch"/>
          <dgm:animLvl val="lvl"/>
        </dgm:presLayoutVars>
      </dgm:prSet>
      <dgm:spPr/>
    </dgm:pt>
    <dgm:pt modelId="{CDA3DD81-0814-4F2B-B314-0A12A4EAD9C0}" type="pres">
      <dgm:prSet presAssocID="{4D4AC157-558A-4069-B1F6-49A921FD6E2C}" presName="thickLine" presStyleLbl="alignNode1" presStyleIdx="0" presStyleCnt="4"/>
      <dgm:spPr/>
    </dgm:pt>
    <dgm:pt modelId="{C69F425D-BEEA-4CBA-8A95-FCB417B4694E}" type="pres">
      <dgm:prSet presAssocID="{4D4AC157-558A-4069-B1F6-49A921FD6E2C}" presName="horz1" presStyleCnt="0"/>
      <dgm:spPr/>
    </dgm:pt>
    <dgm:pt modelId="{26ACC7B5-FD5F-4320-85BE-C2DBC639686F}" type="pres">
      <dgm:prSet presAssocID="{4D4AC157-558A-4069-B1F6-49A921FD6E2C}" presName="tx1" presStyleLbl="revTx" presStyleIdx="0" presStyleCnt="4"/>
      <dgm:spPr/>
    </dgm:pt>
    <dgm:pt modelId="{1B059483-6412-42C3-8437-12125B79CF8A}" type="pres">
      <dgm:prSet presAssocID="{4D4AC157-558A-4069-B1F6-49A921FD6E2C}" presName="vert1" presStyleCnt="0"/>
      <dgm:spPr/>
    </dgm:pt>
    <dgm:pt modelId="{1E12ECD8-B9A4-43D5-AE0D-C2B7C82F68B7}" type="pres">
      <dgm:prSet presAssocID="{107B55E7-509A-4461-84DB-AD52D0D90859}" presName="thickLine" presStyleLbl="alignNode1" presStyleIdx="1" presStyleCnt="4"/>
      <dgm:spPr/>
    </dgm:pt>
    <dgm:pt modelId="{7FD49AFC-7FAE-4AE2-AD0C-2ED5F32B1805}" type="pres">
      <dgm:prSet presAssocID="{107B55E7-509A-4461-84DB-AD52D0D90859}" presName="horz1" presStyleCnt="0"/>
      <dgm:spPr/>
    </dgm:pt>
    <dgm:pt modelId="{E35E4B2A-8648-4F61-8590-F05660862B30}" type="pres">
      <dgm:prSet presAssocID="{107B55E7-509A-4461-84DB-AD52D0D90859}" presName="tx1" presStyleLbl="revTx" presStyleIdx="1" presStyleCnt="4"/>
      <dgm:spPr/>
    </dgm:pt>
    <dgm:pt modelId="{BE1970D7-1CAE-4999-8B82-EED4502A2799}" type="pres">
      <dgm:prSet presAssocID="{107B55E7-509A-4461-84DB-AD52D0D90859}" presName="vert1" presStyleCnt="0"/>
      <dgm:spPr/>
    </dgm:pt>
    <dgm:pt modelId="{CD10036C-9F62-4CC0-A629-57208444B8CB}" type="pres">
      <dgm:prSet presAssocID="{700FB4FC-F70B-44BA-87F6-D4C2CE683841}" presName="thickLine" presStyleLbl="alignNode1" presStyleIdx="2" presStyleCnt="4"/>
      <dgm:spPr/>
    </dgm:pt>
    <dgm:pt modelId="{C1523D85-02D2-4687-8743-9D3DE3BED980}" type="pres">
      <dgm:prSet presAssocID="{700FB4FC-F70B-44BA-87F6-D4C2CE683841}" presName="horz1" presStyleCnt="0"/>
      <dgm:spPr/>
    </dgm:pt>
    <dgm:pt modelId="{06AB52D5-C15E-4D9F-A052-B2731581275B}" type="pres">
      <dgm:prSet presAssocID="{700FB4FC-F70B-44BA-87F6-D4C2CE683841}" presName="tx1" presStyleLbl="revTx" presStyleIdx="2" presStyleCnt="4"/>
      <dgm:spPr/>
    </dgm:pt>
    <dgm:pt modelId="{C1409ED6-9C3A-49A6-9C73-E94DFB5983E4}" type="pres">
      <dgm:prSet presAssocID="{700FB4FC-F70B-44BA-87F6-D4C2CE683841}" presName="vert1" presStyleCnt="0"/>
      <dgm:spPr/>
    </dgm:pt>
    <dgm:pt modelId="{A93BAC5E-1DB6-47B8-80B5-0C81792CD617}" type="pres">
      <dgm:prSet presAssocID="{689FF28A-FDFC-4C61-8DA4-054A6455A294}" presName="thickLine" presStyleLbl="alignNode1" presStyleIdx="3" presStyleCnt="4"/>
      <dgm:spPr/>
    </dgm:pt>
    <dgm:pt modelId="{9F326D48-D0AF-4A41-ACFA-A9C2B6C41A19}" type="pres">
      <dgm:prSet presAssocID="{689FF28A-FDFC-4C61-8DA4-054A6455A294}" presName="horz1" presStyleCnt="0"/>
      <dgm:spPr/>
    </dgm:pt>
    <dgm:pt modelId="{1D0E33EC-8606-4804-9205-A8321B6C2532}" type="pres">
      <dgm:prSet presAssocID="{689FF28A-FDFC-4C61-8DA4-054A6455A294}" presName="tx1" presStyleLbl="revTx" presStyleIdx="3" presStyleCnt="4"/>
      <dgm:spPr/>
    </dgm:pt>
    <dgm:pt modelId="{40AD255A-1D47-43CA-8407-496364F8F651}" type="pres">
      <dgm:prSet presAssocID="{689FF28A-FDFC-4C61-8DA4-054A6455A294}" presName="vert1" presStyleCnt="0"/>
      <dgm:spPr/>
    </dgm:pt>
  </dgm:ptLst>
  <dgm:cxnLst>
    <dgm:cxn modelId="{BFB3DE1C-D9CC-4720-A43C-800006CA7C19}" type="presOf" srcId="{4D4AC157-558A-4069-B1F6-49A921FD6E2C}" destId="{26ACC7B5-FD5F-4320-85BE-C2DBC639686F}" srcOrd="0" destOrd="0" presId="urn:microsoft.com/office/officeart/2008/layout/LinedList"/>
    <dgm:cxn modelId="{2CECBE71-98A5-42C9-A907-0AC1D3424E51}" srcId="{AD27D6D8-6688-4DF7-BBBE-615D002ED41E}" destId="{107B55E7-509A-4461-84DB-AD52D0D90859}" srcOrd="1" destOrd="0" parTransId="{0BEC0A92-D3E8-4FE3-AE4B-81084EBD720A}" sibTransId="{EEA99D55-0DB7-4B36-8387-8E4CEDDF15A5}"/>
    <dgm:cxn modelId="{5AA5B78E-C022-47A9-9018-8B583B9965E9}" type="presOf" srcId="{AD27D6D8-6688-4DF7-BBBE-615D002ED41E}" destId="{70EBDFA6-2A99-4352-8205-A67D481C7C2E}" srcOrd="0" destOrd="0" presId="urn:microsoft.com/office/officeart/2008/layout/LinedList"/>
    <dgm:cxn modelId="{40777C8F-DCE4-461D-BDB5-8FBF8AB3B700}" srcId="{AD27D6D8-6688-4DF7-BBBE-615D002ED41E}" destId="{4D4AC157-558A-4069-B1F6-49A921FD6E2C}" srcOrd="0" destOrd="0" parTransId="{4C2E12EF-4576-4897-9982-187DF01854E6}" sibTransId="{A5E0A9BF-28EE-438A-A3E2-1F6E698175DA}"/>
    <dgm:cxn modelId="{2A3003A4-059E-4E58-893A-0F369F1433F8}" type="presOf" srcId="{107B55E7-509A-4461-84DB-AD52D0D90859}" destId="{E35E4B2A-8648-4F61-8590-F05660862B30}" srcOrd="0" destOrd="0" presId="urn:microsoft.com/office/officeart/2008/layout/LinedList"/>
    <dgm:cxn modelId="{7B889DD0-EAE4-4764-A595-D0A6218AAA34}" type="presOf" srcId="{700FB4FC-F70B-44BA-87F6-D4C2CE683841}" destId="{06AB52D5-C15E-4D9F-A052-B2731581275B}" srcOrd="0" destOrd="0" presId="urn:microsoft.com/office/officeart/2008/layout/LinedList"/>
    <dgm:cxn modelId="{F53636DE-9AAE-43A3-8F45-A857448A4E3F}" srcId="{AD27D6D8-6688-4DF7-BBBE-615D002ED41E}" destId="{700FB4FC-F70B-44BA-87F6-D4C2CE683841}" srcOrd="2" destOrd="0" parTransId="{B65B9F36-AC5A-4A50-93E9-41D60946C04E}" sibTransId="{62CE0A0D-EB9A-4C13-AF51-D3055D4DB99A}"/>
    <dgm:cxn modelId="{524287E0-1B7D-4474-B145-DC5D7831E5D2}" type="presOf" srcId="{689FF28A-FDFC-4C61-8DA4-054A6455A294}" destId="{1D0E33EC-8606-4804-9205-A8321B6C2532}" srcOrd="0" destOrd="0" presId="urn:microsoft.com/office/officeart/2008/layout/LinedList"/>
    <dgm:cxn modelId="{649D1BEC-F334-4B2E-BB29-789C98674EAF}" srcId="{AD27D6D8-6688-4DF7-BBBE-615D002ED41E}" destId="{689FF28A-FDFC-4C61-8DA4-054A6455A294}" srcOrd="3" destOrd="0" parTransId="{3069BA01-1D05-4D08-B00A-30357AB64702}" sibTransId="{BE2D1A4F-22AA-4402-9F5A-B2D8ACA16E01}"/>
    <dgm:cxn modelId="{276FA364-77EE-4914-9DFD-88A0A4A37797}" type="presParOf" srcId="{70EBDFA6-2A99-4352-8205-A67D481C7C2E}" destId="{CDA3DD81-0814-4F2B-B314-0A12A4EAD9C0}" srcOrd="0" destOrd="0" presId="urn:microsoft.com/office/officeart/2008/layout/LinedList"/>
    <dgm:cxn modelId="{46F355F4-A38A-4698-B866-4C1DFC56F58A}" type="presParOf" srcId="{70EBDFA6-2A99-4352-8205-A67D481C7C2E}" destId="{C69F425D-BEEA-4CBA-8A95-FCB417B4694E}" srcOrd="1" destOrd="0" presId="urn:microsoft.com/office/officeart/2008/layout/LinedList"/>
    <dgm:cxn modelId="{BDD948DD-E7F6-446D-B0F6-A1A8B1E0548A}" type="presParOf" srcId="{C69F425D-BEEA-4CBA-8A95-FCB417B4694E}" destId="{26ACC7B5-FD5F-4320-85BE-C2DBC639686F}" srcOrd="0" destOrd="0" presId="urn:microsoft.com/office/officeart/2008/layout/LinedList"/>
    <dgm:cxn modelId="{DAC0B835-E9CF-4CBE-831C-DCF487BA626C}" type="presParOf" srcId="{C69F425D-BEEA-4CBA-8A95-FCB417B4694E}" destId="{1B059483-6412-42C3-8437-12125B79CF8A}" srcOrd="1" destOrd="0" presId="urn:microsoft.com/office/officeart/2008/layout/LinedList"/>
    <dgm:cxn modelId="{2BEB3E88-435A-4D31-9047-56D7071A92BC}" type="presParOf" srcId="{70EBDFA6-2A99-4352-8205-A67D481C7C2E}" destId="{1E12ECD8-B9A4-43D5-AE0D-C2B7C82F68B7}" srcOrd="2" destOrd="0" presId="urn:microsoft.com/office/officeart/2008/layout/LinedList"/>
    <dgm:cxn modelId="{3CFD4060-C06F-4D76-BBA6-8E063691BF5D}" type="presParOf" srcId="{70EBDFA6-2A99-4352-8205-A67D481C7C2E}" destId="{7FD49AFC-7FAE-4AE2-AD0C-2ED5F32B1805}" srcOrd="3" destOrd="0" presId="urn:microsoft.com/office/officeart/2008/layout/LinedList"/>
    <dgm:cxn modelId="{489D8795-4986-4C1F-8AC1-41CD56D86A61}" type="presParOf" srcId="{7FD49AFC-7FAE-4AE2-AD0C-2ED5F32B1805}" destId="{E35E4B2A-8648-4F61-8590-F05660862B30}" srcOrd="0" destOrd="0" presId="urn:microsoft.com/office/officeart/2008/layout/LinedList"/>
    <dgm:cxn modelId="{1FBCDE13-D40F-40DC-B4BE-D8588811707F}" type="presParOf" srcId="{7FD49AFC-7FAE-4AE2-AD0C-2ED5F32B1805}" destId="{BE1970D7-1CAE-4999-8B82-EED4502A2799}" srcOrd="1" destOrd="0" presId="urn:microsoft.com/office/officeart/2008/layout/LinedList"/>
    <dgm:cxn modelId="{31C4C63D-1562-4FD8-8944-43496C6D1B56}" type="presParOf" srcId="{70EBDFA6-2A99-4352-8205-A67D481C7C2E}" destId="{CD10036C-9F62-4CC0-A629-57208444B8CB}" srcOrd="4" destOrd="0" presId="urn:microsoft.com/office/officeart/2008/layout/LinedList"/>
    <dgm:cxn modelId="{562E0B0B-7E71-4AD0-A601-D17ADCED7D8D}" type="presParOf" srcId="{70EBDFA6-2A99-4352-8205-A67D481C7C2E}" destId="{C1523D85-02D2-4687-8743-9D3DE3BED980}" srcOrd="5" destOrd="0" presId="urn:microsoft.com/office/officeart/2008/layout/LinedList"/>
    <dgm:cxn modelId="{41B789E0-6742-471A-8596-BF1CA4E25020}" type="presParOf" srcId="{C1523D85-02D2-4687-8743-9D3DE3BED980}" destId="{06AB52D5-C15E-4D9F-A052-B2731581275B}" srcOrd="0" destOrd="0" presId="urn:microsoft.com/office/officeart/2008/layout/LinedList"/>
    <dgm:cxn modelId="{95D1DF99-709F-4A75-8A08-4AEA7355AE4B}" type="presParOf" srcId="{C1523D85-02D2-4687-8743-9D3DE3BED980}" destId="{C1409ED6-9C3A-49A6-9C73-E94DFB5983E4}" srcOrd="1" destOrd="0" presId="urn:microsoft.com/office/officeart/2008/layout/LinedList"/>
    <dgm:cxn modelId="{6C235EB8-99F1-4D0B-A782-34B1DCA8A6BB}" type="presParOf" srcId="{70EBDFA6-2A99-4352-8205-A67D481C7C2E}" destId="{A93BAC5E-1DB6-47B8-80B5-0C81792CD617}" srcOrd="6" destOrd="0" presId="urn:microsoft.com/office/officeart/2008/layout/LinedList"/>
    <dgm:cxn modelId="{DD51A64B-01B6-4F8C-999D-188C92B7B4C4}" type="presParOf" srcId="{70EBDFA6-2A99-4352-8205-A67D481C7C2E}" destId="{9F326D48-D0AF-4A41-ACFA-A9C2B6C41A19}" srcOrd="7" destOrd="0" presId="urn:microsoft.com/office/officeart/2008/layout/LinedList"/>
    <dgm:cxn modelId="{9A587EF4-DA61-4C74-8523-7471970E6D03}" type="presParOf" srcId="{9F326D48-D0AF-4A41-ACFA-A9C2B6C41A19}" destId="{1D0E33EC-8606-4804-9205-A8321B6C2532}" srcOrd="0" destOrd="0" presId="urn:microsoft.com/office/officeart/2008/layout/LinedList"/>
    <dgm:cxn modelId="{1CD4215B-11E3-420D-9926-4D710E98FFF7}" type="presParOf" srcId="{9F326D48-D0AF-4A41-ACFA-A9C2B6C41A19}" destId="{40AD255A-1D47-43CA-8407-496364F8F65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1B3667-3640-4B2D-B703-84AE2C54BE62}">
      <dsp:nvSpPr>
        <dsp:cNvPr id="0" name=""/>
        <dsp:cNvSpPr/>
      </dsp:nvSpPr>
      <dsp:spPr>
        <a:xfrm>
          <a:off x="143303" y="461166"/>
          <a:ext cx="1005188" cy="100518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6147A2-8748-40AA-ABF7-0C0D65E45A10}">
      <dsp:nvSpPr>
        <dsp:cNvPr id="0" name=""/>
        <dsp:cNvSpPr/>
      </dsp:nvSpPr>
      <dsp:spPr>
        <a:xfrm>
          <a:off x="321964" y="641915"/>
          <a:ext cx="682366" cy="67819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E3A3DE-B9AD-46CE-84EB-3EFFE5087091}">
      <dsp:nvSpPr>
        <dsp:cNvPr id="0" name=""/>
        <dsp:cNvSpPr/>
      </dsp:nvSpPr>
      <dsp:spPr>
        <a:xfrm>
          <a:off x="1159037" y="228249"/>
          <a:ext cx="2520255" cy="1436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First notice was Thursday, August 31 and from there, Roy Manno will describe our timeline over 10 days</a:t>
          </a:r>
        </a:p>
      </dsp:txBody>
      <dsp:txXfrm>
        <a:off x="1159037" y="228249"/>
        <a:ext cx="2520255" cy="1436525"/>
      </dsp:txXfrm>
    </dsp:sp>
    <dsp:sp modelId="{6E40203E-1689-4AAD-A619-5041818F2637}">
      <dsp:nvSpPr>
        <dsp:cNvPr id="0" name=""/>
        <dsp:cNvSpPr/>
      </dsp:nvSpPr>
      <dsp:spPr>
        <a:xfrm>
          <a:off x="4204290" y="452542"/>
          <a:ext cx="1005188" cy="100518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47A9FC-CDC7-4CC4-B4C3-B73D83AD9797}">
      <dsp:nvSpPr>
        <dsp:cNvPr id="0" name=""/>
        <dsp:cNvSpPr/>
      </dsp:nvSpPr>
      <dsp:spPr>
        <a:xfrm>
          <a:off x="4324052" y="491256"/>
          <a:ext cx="823407" cy="85049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06820E-0511-4AA5-BE46-76978CB52691}">
      <dsp:nvSpPr>
        <dsp:cNvPr id="0" name=""/>
        <dsp:cNvSpPr/>
      </dsp:nvSpPr>
      <dsp:spPr>
        <a:xfrm>
          <a:off x="5275561" y="340413"/>
          <a:ext cx="2529993" cy="1005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Communication is key in any crisis and Michele will discuss all methods of notifications</a:t>
          </a:r>
        </a:p>
      </dsp:txBody>
      <dsp:txXfrm>
        <a:off x="5275561" y="340413"/>
        <a:ext cx="2529993" cy="1005188"/>
      </dsp:txXfrm>
    </dsp:sp>
    <dsp:sp modelId="{90E45BB6-2B3B-477B-96D8-FCA4DD69EF28}">
      <dsp:nvSpPr>
        <dsp:cNvPr id="0" name=""/>
        <dsp:cNvSpPr/>
      </dsp:nvSpPr>
      <dsp:spPr>
        <a:xfrm>
          <a:off x="65662" y="3000145"/>
          <a:ext cx="1005188" cy="100518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61829B-0B95-4A80-B181-2C3EBCF28981}">
      <dsp:nvSpPr>
        <dsp:cNvPr id="0" name=""/>
        <dsp:cNvSpPr/>
      </dsp:nvSpPr>
      <dsp:spPr>
        <a:xfrm>
          <a:off x="207965" y="3059232"/>
          <a:ext cx="720582" cy="8870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E4C4BB-29BC-4B2A-8431-06EFA534A246}">
      <dsp:nvSpPr>
        <dsp:cNvPr id="0" name=""/>
        <dsp:cNvSpPr/>
      </dsp:nvSpPr>
      <dsp:spPr>
        <a:xfrm>
          <a:off x="1286248" y="3000145"/>
          <a:ext cx="2369373" cy="1005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Seth will describe our debrief, what worked well, the relationships that were essential with law enforcement</a:t>
          </a:r>
        </a:p>
      </dsp:txBody>
      <dsp:txXfrm>
        <a:off x="1286248" y="3000145"/>
        <a:ext cx="2369373" cy="1005188"/>
      </dsp:txXfrm>
    </dsp:sp>
    <dsp:sp modelId="{E404B1D5-8948-435E-9C50-CA70F6E6B8D4}">
      <dsp:nvSpPr>
        <dsp:cNvPr id="0" name=""/>
        <dsp:cNvSpPr/>
      </dsp:nvSpPr>
      <dsp:spPr>
        <a:xfrm>
          <a:off x="4131865" y="3000145"/>
          <a:ext cx="1005188" cy="100518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C02731-EC0C-4DB7-8324-19F0B63CA8F7}">
      <dsp:nvSpPr>
        <dsp:cNvPr id="0" name=""/>
        <dsp:cNvSpPr/>
      </dsp:nvSpPr>
      <dsp:spPr>
        <a:xfrm>
          <a:off x="4275334" y="3167649"/>
          <a:ext cx="754431" cy="67018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9DA111-634C-41F4-ABD0-E88A5C9EDEEA}">
      <dsp:nvSpPr>
        <dsp:cNvPr id="0" name=""/>
        <dsp:cNvSpPr/>
      </dsp:nvSpPr>
      <dsp:spPr>
        <a:xfrm>
          <a:off x="5289054" y="3000145"/>
          <a:ext cx="2369373" cy="1005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We will end with our personal perspectives</a:t>
          </a:r>
        </a:p>
      </dsp:txBody>
      <dsp:txXfrm>
        <a:off x="5289054" y="3000145"/>
        <a:ext cx="2369373" cy="10051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916021-36FD-4CFD-873C-CCBF1014C1C3}">
      <dsp:nvSpPr>
        <dsp:cNvPr id="0" name=""/>
        <dsp:cNvSpPr/>
      </dsp:nvSpPr>
      <dsp:spPr>
        <a:xfrm>
          <a:off x="0" y="201946"/>
          <a:ext cx="5459240" cy="57563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Team Meetings</a:t>
          </a:r>
        </a:p>
      </dsp:txBody>
      <dsp:txXfrm>
        <a:off x="28100" y="230046"/>
        <a:ext cx="5403040" cy="519439"/>
      </dsp:txXfrm>
    </dsp:sp>
    <dsp:sp modelId="{360E2627-E4FB-433F-9623-2C7D44844251}">
      <dsp:nvSpPr>
        <dsp:cNvPr id="0" name=""/>
        <dsp:cNvSpPr/>
      </dsp:nvSpPr>
      <dsp:spPr>
        <a:xfrm>
          <a:off x="0" y="777586"/>
          <a:ext cx="5459240" cy="658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331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Multiple meetings per day via zoom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Used COVID playbook</a:t>
          </a:r>
        </a:p>
      </dsp:txBody>
      <dsp:txXfrm>
        <a:off x="0" y="777586"/>
        <a:ext cx="5459240" cy="658260"/>
      </dsp:txXfrm>
    </dsp:sp>
    <dsp:sp modelId="{F1771062-E7CB-45BF-B2CD-06CB54D65121}">
      <dsp:nvSpPr>
        <dsp:cNvPr id="0" name=""/>
        <dsp:cNvSpPr/>
      </dsp:nvSpPr>
      <dsp:spPr>
        <a:xfrm>
          <a:off x="0" y="1435847"/>
          <a:ext cx="5459240" cy="57563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Communications</a:t>
          </a:r>
        </a:p>
      </dsp:txBody>
      <dsp:txXfrm>
        <a:off x="28100" y="1463947"/>
        <a:ext cx="5403040" cy="519439"/>
      </dsp:txXfrm>
    </dsp:sp>
    <dsp:sp modelId="{9D7908F5-AECE-4769-BF1E-C5E5994BEBBB}">
      <dsp:nvSpPr>
        <dsp:cNvPr id="0" name=""/>
        <dsp:cNvSpPr/>
      </dsp:nvSpPr>
      <dsp:spPr>
        <a:xfrm>
          <a:off x="0" y="2011486"/>
          <a:ext cx="5459240" cy="124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331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Singlewire messages (beginning/end of each day)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Memos to residents, staff and board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Command Center to funnel all calls/communications</a:t>
          </a:r>
        </a:p>
      </dsp:txBody>
      <dsp:txXfrm>
        <a:off x="0" y="2011486"/>
        <a:ext cx="5459240" cy="1242000"/>
      </dsp:txXfrm>
    </dsp:sp>
    <dsp:sp modelId="{1A55945B-CD61-411C-8D37-C9A726D95A50}">
      <dsp:nvSpPr>
        <dsp:cNvPr id="0" name=""/>
        <dsp:cNvSpPr/>
      </dsp:nvSpPr>
      <dsp:spPr>
        <a:xfrm>
          <a:off x="0" y="3253487"/>
          <a:ext cx="5459240" cy="57563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Relationship to Police</a:t>
          </a:r>
        </a:p>
      </dsp:txBody>
      <dsp:txXfrm>
        <a:off x="28100" y="3281587"/>
        <a:ext cx="5403040" cy="519439"/>
      </dsp:txXfrm>
    </dsp:sp>
    <dsp:sp modelId="{714E9A51-D8D6-41F0-9872-815F9E127F2A}">
      <dsp:nvSpPr>
        <dsp:cNvPr id="0" name=""/>
        <dsp:cNvSpPr/>
      </dsp:nvSpPr>
      <dsp:spPr>
        <a:xfrm>
          <a:off x="0" y="3829127"/>
          <a:ext cx="5459240" cy="99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331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Real-time facts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Tons of incorrect information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Door to door searches of our residences</a:t>
          </a:r>
        </a:p>
      </dsp:txBody>
      <dsp:txXfrm>
        <a:off x="0" y="3829127"/>
        <a:ext cx="5459240" cy="9936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3DD81-0814-4F2B-B314-0A12A4EAD9C0}">
      <dsp:nvSpPr>
        <dsp:cNvPr id="0" name=""/>
        <dsp:cNvSpPr/>
      </dsp:nvSpPr>
      <dsp:spPr>
        <a:xfrm>
          <a:off x="0" y="0"/>
          <a:ext cx="7886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ACC7B5-FD5F-4320-85BE-C2DBC639686F}">
      <dsp:nvSpPr>
        <dsp:cNvPr id="0" name=""/>
        <dsp:cNvSpPr/>
      </dsp:nvSpPr>
      <dsp:spPr>
        <a:xfrm>
          <a:off x="0" y="0"/>
          <a:ext cx="78867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i="1" kern="1200" dirty="0"/>
            <a:t>“Because administration kept us safe during COVID, we trusted them to keep us safe now”</a:t>
          </a:r>
        </a:p>
      </dsp:txBody>
      <dsp:txXfrm>
        <a:off x="0" y="0"/>
        <a:ext cx="7886700" cy="1087834"/>
      </dsp:txXfrm>
    </dsp:sp>
    <dsp:sp modelId="{1E12ECD8-B9A4-43D5-AE0D-C2B7C82F68B7}">
      <dsp:nvSpPr>
        <dsp:cNvPr id="0" name=""/>
        <dsp:cNvSpPr/>
      </dsp:nvSpPr>
      <dsp:spPr>
        <a:xfrm>
          <a:off x="0" y="1087834"/>
          <a:ext cx="7886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5E4B2A-8648-4F61-8590-F05660862B30}">
      <dsp:nvSpPr>
        <dsp:cNvPr id="0" name=""/>
        <dsp:cNvSpPr/>
      </dsp:nvSpPr>
      <dsp:spPr>
        <a:xfrm>
          <a:off x="0" y="1087834"/>
          <a:ext cx="78867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i="1" kern="1200" dirty="0"/>
            <a:t>“The communication was ongoing and appreciative knowing we received accurate information”</a:t>
          </a:r>
        </a:p>
      </dsp:txBody>
      <dsp:txXfrm>
        <a:off x="0" y="1087834"/>
        <a:ext cx="7886700" cy="1087834"/>
      </dsp:txXfrm>
    </dsp:sp>
    <dsp:sp modelId="{CD10036C-9F62-4CC0-A629-57208444B8CB}">
      <dsp:nvSpPr>
        <dsp:cNvPr id="0" name=""/>
        <dsp:cNvSpPr/>
      </dsp:nvSpPr>
      <dsp:spPr>
        <a:xfrm>
          <a:off x="0" y="2175669"/>
          <a:ext cx="7886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AB52D5-C15E-4D9F-A052-B2731581275B}">
      <dsp:nvSpPr>
        <dsp:cNvPr id="0" name=""/>
        <dsp:cNvSpPr/>
      </dsp:nvSpPr>
      <dsp:spPr>
        <a:xfrm>
          <a:off x="0" y="2175669"/>
          <a:ext cx="78867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i="1" kern="1200" dirty="0"/>
            <a:t>“We all felt very safe”</a:t>
          </a:r>
        </a:p>
      </dsp:txBody>
      <dsp:txXfrm>
        <a:off x="0" y="2175669"/>
        <a:ext cx="7886700" cy="1087834"/>
      </dsp:txXfrm>
    </dsp:sp>
    <dsp:sp modelId="{A93BAC5E-1DB6-47B8-80B5-0C81792CD617}">
      <dsp:nvSpPr>
        <dsp:cNvPr id="0" name=""/>
        <dsp:cNvSpPr/>
      </dsp:nvSpPr>
      <dsp:spPr>
        <a:xfrm>
          <a:off x="0" y="3263503"/>
          <a:ext cx="7886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0E33EC-8606-4804-9205-A8321B6C2532}">
      <dsp:nvSpPr>
        <dsp:cNvPr id="0" name=""/>
        <dsp:cNvSpPr/>
      </dsp:nvSpPr>
      <dsp:spPr>
        <a:xfrm>
          <a:off x="0" y="3263503"/>
          <a:ext cx="78867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i="1" kern="1200" dirty="0"/>
            <a:t>“We were accustomed to lock downs (from COVID), but the armed officials, almost military-like was unnerving”</a:t>
          </a:r>
        </a:p>
      </dsp:txBody>
      <dsp:txXfrm>
        <a:off x="0" y="3263503"/>
        <a:ext cx="7886700" cy="1087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BE49D55-C44B-4D5E-92F1-EDAD343DC070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0732C58-F10E-4CAF-8532-1D6E70DD28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004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19138"/>
            <a:ext cx="4808537" cy="3605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3389" y="4564867"/>
            <a:ext cx="5860348" cy="456158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68FE0A-5A76-46BA-8408-26459AB0347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947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Those “days” Roy mentioned, we had, in addition to the Single Wire messages, 1 memo per day to a diverse audience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32C58-F10E-4CAF-8532-1D6E70DD2861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091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only do you have these “you tubers” on site reporting, you have every day citizens reporting what is happening with videos,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32C58-F10E-4CAF-8532-1D6E70DD2861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744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Netherlands 88,000 views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32C58-F10E-4CAF-8532-1D6E70DD2861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021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F723EE-0715-4894-B6EF-F0215F949097}" type="datetime1">
              <a:rPr lang="en-US" smtClean="0"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F7A41B6-B653-A141-9A30-004A51DEDC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956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3589201-5136-4284-9921-1C6B6A23E622}" type="datetime1">
              <a:rPr lang="en-US" smtClean="0"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F7A41B6-B653-A141-9A30-004A51DEDC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64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A2E5ECF-EDBC-4B1A-9252-299FB192FB58}" type="datetime1">
              <a:rPr lang="en-US" smtClean="0"/>
              <a:t>9/23/2024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F7A41B6-B653-A141-9A30-004A51DEDC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864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AEA5BBA-9B11-0746-AC02-A08C7EFBCB5B}" type="datetime1">
              <a:rPr lang="en-US" smtClean="0"/>
              <a:t>9/23/2024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6004-72B9-3F4C-AA51-17BAE833C1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01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86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865" y="6501822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548A"/>
                </a:solidFill>
              </a:defRPr>
            </a:lvl1pPr>
          </a:lstStyle>
          <a:p>
            <a:fld id="{3F7A41B6-B653-A141-9A30-004A51DEDC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A logo of a company&#10;&#10;Description automatically generated">
            <a:extLst>
              <a:ext uri="{FF2B5EF4-FFF2-40B4-BE49-F238E27FC236}">
                <a16:creationId xmlns:a16="http://schemas.microsoft.com/office/drawing/2014/main" id="{8FC42282-C3FB-8265-124C-B8CA58FB68A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10" y="6269030"/>
            <a:ext cx="2701636" cy="45679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758696D-1F20-DB58-DD20-DDFF2EB4AF5F}"/>
              </a:ext>
            </a:extLst>
          </p:cNvPr>
          <p:cNvCxnSpPr/>
          <p:nvPr userDrawn="1"/>
        </p:nvCxnSpPr>
        <p:spPr>
          <a:xfrm>
            <a:off x="207818" y="6125008"/>
            <a:ext cx="8728364" cy="0"/>
          </a:xfrm>
          <a:prstGeom prst="line">
            <a:avLst/>
          </a:prstGeom>
          <a:ln>
            <a:solidFill>
              <a:srgbClr val="599E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5DCFB876-2677-1EC2-3AEC-F2FAF5E4A211}"/>
              </a:ext>
            </a:extLst>
          </p:cNvPr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0054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507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00548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jp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5" Type="http://schemas.openxmlformats.org/officeDocument/2006/relationships/image" Target="../media/image51.jpg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rochure of a bird flying over water&#10;&#10;Description automatically generated">
            <a:extLst>
              <a:ext uri="{FF2B5EF4-FFF2-40B4-BE49-F238E27FC236}">
                <a16:creationId xmlns:a16="http://schemas.microsoft.com/office/drawing/2014/main" id="{3AEEC766-B7D9-09A4-22C8-B3D2134C29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21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3A1245-4299-2F17-FB21-ADD6A2C34096}"/>
              </a:ext>
            </a:extLst>
          </p:cNvPr>
          <p:cNvSpPr txBox="1"/>
          <p:nvPr/>
        </p:nvSpPr>
        <p:spPr>
          <a:xfrm>
            <a:off x="621101" y="452341"/>
            <a:ext cx="381287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Navigating an Escaped Convict: </a:t>
            </a:r>
          </a:p>
          <a:p>
            <a:endParaRPr lang="en-US" sz="2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 Preparedness and Excellence in Execution</a:t>
            </a:r>
          </a:p>
        </p:txBody>
      </p:sp>
    </p:spTree>
    <p:extLst>
      <p:ext uri="{BB962C8B-B14F-4D97-AF65-F5344CB8AC3E}">
        <p14:creationId xmlns:p14="http://schemas.microsoft.com/office/powerpoint/2010/main" val="508428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4E1674-B3F7-4F89-B9BF-FFD92BDE0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334644"/>
            <a:ext cx="7882128" cy="1076914"/>
          </a:xfrm>
        </p:spPr>
        <p:txBody>
          <a:bodyPr anchor="ctr">
            <a:normAutofit/>
          </a:bodyPr>
          <a:lstStyle/>
          <a:p>
            <a:r>
              <a:rPr lang="en-US" sz="3500" dirty="0"/>
              <a:t>What We Will Cover Today</a:t>
            </a: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079" y="0"/>
            <a:ext cx="7879842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1512994"/>
            <a:ext cx="787984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79D844-C9BF-4D22-AA0C-D5B94D19E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37960" y="6356350"/>
            <a:ext cx="19751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F7A41B6-B653-A141-9A30-004A51DEDCC9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BD46DA8F-152F-C08B-A6EB-D6CD4E5A72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4443435"/>
              </p:ext>
            </p:extLst>
          </p:nvPr>
        </p:nvGraphicFramePr>
        <p:xfrm>
          <a:off x="628650" y="1512994"/>
          <a:ext cx="7879842" cy="4759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4334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9144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341640" y="-1720"/>
            <a:ext cx="881253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4540" y="-1291"/>
            <a:ext cx="2706134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3923854" y="1402819"/>
            <a:ext cx="4967533" cy="3741293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C53E37-50C4-427B-B3ED-662CC861E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148" y="818984"/>
            <a:ext cx="4947184" cy="32685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Roy Manno</a:t>
            </a:r>
            <a:br>
              <a:rPr lang="en-US" sz="4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200" dirty="0">
                <a:solidFill>
                  <a:srgbClr val="FFFFFF"/>
                </a:solidFill>
                <a:latin typeface="+mj-lt"/>
                <a:cs typeface="+mj-cs"/>
              </a:rPr>
              <a:t>Facilities Director</a:t>
            </a:r>
            <a:endParaRPr lang="en-US" sz="4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735" y="4480038"/>
            <a:ext cx="9134528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4368117" y="2081692"/>
            <a:ext cx="6857572" cy="269419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D0288B-A17E-4BD9-B4FE-E5C169B6D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8240" y="6455664"/>
            <a:ext cx="33604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3F7A41B6-B653-A141-9A30-004A51DEDCC9}" type="slidenum">
              <a:rPr lang="en-US" sz="1000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11</a:t>
            </a:fld>
            <a:endParaRPr 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215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27B4F-BD2F-4664-B121-9AA145EDE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77" y="243472"/>
            <a:ext cx="7886700" cy="713498"/>
          </a:xfrm>
        </p:spPr>
        <p:txBody>
          <a:bodyPr>
            <a:normAutofit/>
          </a:bodyPr>
          <a:lstStyle/>
          <a:p>
            <a:r>
              <a:rPr lang="en-US" dirty="0"/>
              <a:t>Timeline </a:t>
            </a:r>
            <a:r>
              <a:rPr lang="en-US" dirty="0">
                <a:solidFill>
                  <a:srgbClr val="00B050"/>
                </a:solidFill>
              </a:rPr>
              <a:t>(Days 1 – 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11FFD0-D9AE-4DEB-A06D-8C90CB550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A41B6-B653-A141-9A30-004A51DEDCC9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29CA5E-54BE-CE98-D29F-03995B8E003F}"/>
              </a:ext>
            </a:extLst>
          </p:cNvPr>
          <p:cNvSpPr txBox="1"/>
          <p:nvPr/>
        </p:nvSpPr>
        <p:spPr>
          <a:xfrm>
            <a:off x="350520" y="979564"/>
            <a:ext cx="8442960" cy="4401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Thursday, 8/31</a:t>
            </a:r>
            <a:endParaRPr lang="en-US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12:23 PM – Singlewire Lockdown sent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Notified all residents via emergency notification system that our communities were now in a lockdown status and residents should remain indoors as much as possible. Access to community areas would be via badge access and additional Facilities staff would be patrolling our communities.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Emails and other notifications continued</a:t>
            </a:r>
          </a:p>
          <a:p>
            <a:pPr>
              <a:lnSpc>
                <a:spcPct val="107000"/>
              </a:lnSpc>
            </a:pPr>
            <a:endParaRPr lang="en-US" b="1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b="1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b="1" u="sng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Friday, 9/1</a:t>
            </a:r>
          </a:p>
          <a:p>
            <a:pPr>
              <a:lnSpc>
                <a:spcPct val="107000"/>
              </a:lnSpc>
            </a:pP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afternoon, with extensive police presence in the area we remained on lockdown but returned to normal dining schedules and activities.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272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A062F3-6F79-4D9D-AE72-D08933271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6004-72B9-3F4C-AA51-17BAE833C1BD}" type="slidenum">
              <a:rPr lang="en-US" smtClean="0"/>
              <a:t>13</a:t>
            </a:fld>
            <a:endParaRPr lang="en-US" dirty="0"/>
          </a:p>
        </p:txBody>
      </p:sp>
      <p:pic>
        <p:nvPicPr>
          <p:cNvPr id="3" name="Picture 2" descr="L:\KCC Darker\Kendal Crosslands-0191.jpg">
            <a:extLst>
              <a:ext uri="{FF2B5EF4-FFF2-40B4-BE49-F238E27FC236}">
                <a16:creationId xmlns:a16="http://schemas.microsoft.com/office/drawing/2014/main" id="{339B541B-7156-4968-AFFC-37A56B8DD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628" y="-34925"/>
            <a:ext cx="5815012" cy="649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CDFA71C-E26B-411A-B8B3-06BC6AD85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4200" y="1935165"/>
            <a:ext cx="1295400" cy="655637"/>
          </a:xfrm>
          <a:prstGeom prst="ellipse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7FB077F-FEA7-4241-9316-5E6F3FDD4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4962" y="2998788"/>
            <a:ext cx="2057400" cy="430212"/>
          </a:xfrm>
          <a:prstGeom prst="ellipse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B12D224-BA49-4086-8239-CA4F547D6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352801"/>
            <a:ext cx="4495800" cy="596900"/>
          </a:xfrm>
          <a:prstGeom prst="ellips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E093CCB-1C9E-4B3E-A81C-4619036CF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8673" y="4241800"/>
            <a:ext cx="4381500" cy="1701800"/>
          </a:xfrm>
          <a:prstGeom prst="ellipse">
            <a:avLst/>
          </a:prstGeom>
          <a:noFill/>
          <a:ln w="31750" algn="ctr">
            <a:solidFill>
              <a:srgbClr val="FFC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801CDA-B5E9-4E59-BE98-04C64338F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1375" y="434035"/>
            <a:ext cx="12910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Lucida Bright" panose="02040602050505020304" pitchFamily="18" charset="0"/>
              </a:rPr>
              <a:t>Coniston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B3D9BB-2739-4EBA-BF77-C8B7C81E6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223" y="1527240"/>
            <a:ext cx="11497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Lucida Bright" panose="02040602050505020304" pitchFamily="18" charset="0"/>
              </a:rPr>
              <a:t>Cartmel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4AD057-5DE0-40A1-886D-E5043BF91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223" y="2652635"/>
            <a:ext cx="14589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Lucida Bright" panose="02040602050505020304" pitchFamily="18" charset="0"/>
              </a:rPr>
              <a:t>Crosslands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C0EE61-3F31-4228-8F90-5AEF467F3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442" y="5571452"/>
            <a:ext cx="27692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Lucida Bright" panose="02040602050505020304" pitchFamily="18" charset="0"/>
              </a:rPr>
              <a:t>Kendal at Longwood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E5F1196-373C-4E31-8EB6-CAFC42C6680E}"/>
              </a:ext>
            </a:extLst>
          </p:cNvPr>
          <p:cNvCxnSpPr>
            <a:cxnSpLocks/>
          </p:cNvCxnSpPr>
          <p:nvPr/>
        </p:nvCxnSpPr>
        <p:spPr>
          <a:xfrm>
            <a:off x="2237394" y="591666"/>
            <a:ext cx="2235018" cy="1449574"/>
          </a:xfrm>
          <a:prstGeom prst="straightConnector1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BFD310B-4D3C-4204-B670-54228AF96C4D}"/>
              </a:ext>
            </a:extLst>
          </p:cNvPr>
          <p:cNvCxnSpPr>
            <a:cxnSpLocks/>
          </p:cNvCxnSpPr>
          <p:nvPr/>
        </p:nvCxnSpPr>
        <p:spPr>
          <a:xfrm>
            <a:off x="1596189" y="1752969"/>
            <a:ext cx="4981621" cy="1419651"/>
          </a:xfrm>
          <a:prstGeom prst="straightConnector1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DDD57C1-05A6-44DA-ACE3-5A00F65C0073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1979135" y="2837301"/>
            <a:ext cx="3036614" cy="720002"/>
          </a:xfrm>
          <a:prstGeom prst="straightConnector1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FB7904A-16A2-4F69-8E5D-F95AD9BCFE03}"/>
              </a:ext>
            </a:extLst>
          </p:cNvPr>
          <p:cNvCxnSpPr>
            <a:cxnSpLocks/>
          </p:cNvCxnSpPr>
          <p:nvPr/>
        </p:nvCxnSpPr>
        <p:spPr>
          <a:xfrm flipV="1">
            <a:off x="2670360" y="5326153"/>
            <a:ext cx="1513769" cy="429965"/>
          </a:xfrm>
          <a:prstGeom prst="straightConnector1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31A0464-E9AD-4EED-B9DD-A3DD99F27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3167" y="1979971"/>
            <a:ext cx="2215693" cy="83099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Lucida Bright" panose="02040602050505020304" pitchFamily="18" charset="0"/>
              </a:rPr>
              <a:t>Official and Confirmed Prisoner Sighting (9/2/23)</a:t>
            </a:r>
          </a:p>
        </p:txBody>
      </p:sp>
      <p:grpSp>
        <p:nvGrpSpPr>
          <p:cNvPr id="35" name="Graphic 33" descr="Rainforest with solid fill">
            <a:extLst>
              <a:ext uri="{FF2B5EF4-FFF2-40B4-BE49-F238E27FC236}">
                <a16:creationId xmlns:a16="http://schemas.microsoft.com/office/drawing/2014/main" id="{E8450C0B-9017-486A-88BD-BA60A5CF5A33}"/>
              </a:ext>
            </a:extLst>
          </p:cNvPr>
          <p:cNvGrpSpPr/>
          <p:nvPr/>
        </p:nvGrpSpPr>
        <p:grpSpPr>
          <a:xfrm>
            <a:off x="1656506" y="4080586"/>
            <a:ext cx="876299" cy="733553"/>
            <a:chOff x="1916968" y="4053771"/>
            <a:chExt cx="876299" cy="733553"/>
          </a:xfrm>
          <a:solidFill>
            <a:srgbClr val="000000"/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B53BF02-BC3B-42DF-BAB8-472CBD0549E1}"/>
                </a:ext>
              </a:extLst>
            </p:cNvPr>
            <p:cNvSpPr/>
            <p:nvPr/>
          </p:nvSpPr>
          <p:spPr>
            <a:xfrm>
              <a:off x="1922151" y="4053771"/>
              <a:ext cx="700318" cy="408177"/>
            </a:xfrm>
            <a:custGeom>
              <a:avLst/>
              <a:gdLst>
                <a:gd name="connsiteX0" fmla="*/ 634497 w 700318"/>
                <a:gd name="connsiteY0" fmla="*/ 117151 h 408177"/>
                <a:gd name="connsiteX1" fmla="*/ 572130 w 700318"/>
                <a:gd name="connsiteY1" fmla="*/ 75657 h 408177"/>
                <a:gd name="connsiteX2" fmla="*/ 572130 w 700318"/>
                <a:gd name="connsiteY2" fmla="*/ 71740 h 408177"/>
                <a:gd name="connsiteX3" fmla="*/ 467657 w 700318"/>
                <a:gd name="connsiteY3" fmla="*/ 17565 h 408177"/>
                <a:gd name="connsiteX4" fmla="*/ 419668 w 700318"/>
                <a:gd name="connsiteY4" fmla="*/ 23720 h 408177"/>
                <a:gd name="connsiteX5" fmla="*/ 332840 w 700318"/>
                <a:gd name="connsiteY5" fmla="*/ 128 h 408177"/>
                <a:gd name="connsiteX6" fmla="*/ 232568 w 700318"/>
                <a:gd name="connsiteY6" fmla="*/ 37706 h 408177"/>
                <a:gd name="connsiteX7" fmla="*/ 181124 w 700318"/>
                <a:gd name="connsiteY7" fmla="*/ 30713 h 408177"/>
                <a:gd name="connsiteX8" fmla="*/ 75811 w 700318"/>
                <a:gd name="connsiteY8" fmla="*/ 85261 h 408177"/>
                <a:gd name="connsiteX9" fmla="*/ 94391 w 700318"/>
                <a:gd name="connsiteY9" fmla="*/ 115846 h 408177"/>
                <a:gd name="connsiteX10" fmla="*/ 0 w 700318"/>
                <a:gd name="connsiteY10" fmla="*/ 179159 h 408177"/>
                <a:gd name="connsiteX11" fmla="*/ 126415 w 700318"/>
                <a:gd name="connsiteY11" fmla="*/ 244617 h 408177"/>
                <a:gd name="connsiteX12" fmla="*/ 156758 w 700318"/>
                <a:gd name="connsiteY12" fmla="*/ 242844 h 408177"/>
                <a:gd name="connsiteX13" fmla="*/ 290733 w 700318"/>
                <a:gd name="connsiteY13" fmla="*/ 312220 h 408177"/>
                <a:gd name="connsiteX14" fmla="*/ 288657 w 700318"/>
                <a:gd name="connsiteY14" fmla="*/ 408177 h 408177"/>
                <a:gd name="connsiteX15" fmla="*/ 354554 w 700318"/>
                <a:gd name="connsiteY15" fmla="*/ 398198 h 408177"/>
                <a:gd name="connsiteX16" fmla="*/ 354572 w 700318"/>
                <a:gd name="connsiteY16" fmla="*/ 398198 h 408177"/>
                <a:gd name="connsiteX17" fmla="*/ 367789 w 700318"/>
                <a:gd name="connsiteY17" fmla="*/ 398685 h 408177"/>
                <a:gd name="connsiteX18" fmla="*/ 365798 w 700318"/>
                <a:gd name="connsiteY18" fmla="*/ 300005 h 408177"/>
                <a:gd name="connsiteX19" fmla="*/ 366638 w 700318"/>
                <a:gd name="connsiteY19" fmla="*/ 299165 h 408177"/>
                <a:gd name="connsiteX20" fmla="*/ 456827 w 700318"/>
                <a:gd name="connsiteY20" fmla="*/ 262054 h 408177"/>
                <a:gd name="connsiteX21" fmla="*/ 566342 w 700318"/>
                <a:gd name="connsiteY21" fmla="*/ 215338 h 408177"/>
                <a:gd name="connsiteX22" fmla="*/ 599206 w 700318"/>
                <a:gd name="connsiteY22" fmla="*/ 218416 h 408177"/>
                <a:gd name="connsiteX23" fmla="*/ 700319 w 700318"/>
                <a:gd name="connsiteY23" fmla="*/ 166012 h 408177"/>
                <a:gd name="connsiteX24" fmla="*/ 634497 w 700318"/>
                <a:gd name="connsiteY24" fmla="*/ 117151 h 408177"/>
                <a:gd name="connsiteX25" fmla="*/ 203906 w 700318"/>
                <a:gd name="connsiteY25" fmla="*/ 230630 h 408177"/>
                <a:gd name="connsiteX26" fmla="*/ 240971 w 700318"/>
                <a:gd name="connsiteY26" fmla="*/ 207039 h 408177"/>
                <a:gd name="connsiteX27" fmla="*/ 264592 w 700318"/>
                <a:gd name="connsiteY27" fmla="*/ 211422 h 408177"/>
                <a:gd name="connsiteX28" fmla="*/ 290734 w 700318"/>
                <a:gd name="connsiteY28" fmla="*/ 265131 h 408177"/>
                <a:gd name="connsiteX29" fmla="*/ 203906 w 700318"/>
                <a:gd name="connsiteY29" fmla="*/ 230630 h 408177"/>
                <a:gd name="connsiteX30" fmla="*/ 331160 w 700318"/>
                <a:gd name="connsiteY30" fmla="*/ 250305 h 408177"/>
                <a:gd name="connsiteX31" fmla="*/ 313421 w 700318"/>
                <a:gd name="connsiteY31" fmla="*/ 213661 h 408177"/>
                <a:gd name="connsiteX32" fmla="*/ 370746 w 700318"/>
                <a:gd name="connsiteY32" fmla="*/ 203589 h 408177"/>
                <a:gd name="connsiteX33" fmla="*/ 331160 w 700318"/>
                <a:gd name="connsiteY33" fmla="*/ 250305 h 408177"/>
                <a:gd name="connsiteX34" fmla="*/ 437314 w 700318"/>
                <a:gd name="connsiteY34" fmla="*/ 242473 h 408177"/>
                <a:gd name="connsiteX35" fmla="*/ 367386 w 700318"/>
                <a:gd name="connsiteY35" fmla="*/ 262987 h 408177"/>
                <a:gd name="connsiteX36" fmla="*/ 428071 w 700318"/>
                <a:gd name="connsiteY36" fmla="*/ 198367 h 408177"/>
                <a:gd name="connsiteX37" fmla="*/ 501362 w 700318"/>
                <a:gd name="connsiteY37" fmla="*/ 209277 h 408177"/>
                <a:gd name="connsiteX38" fmla="*/ 524983 w 700318"/>
                <a:gd name="connsiteY38" fmla="*/ 207972 h 408177"/>
                <a:gd name="connsiteX39" fmla="*/ 437314 w 700318"/>
                <a:gd name="connsiteY39" fmla="*/ 242473 h 408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700318" h="408177">
                  <a:moveTo>
                    <a:pt x="634497" y="117151"/>
                  </a:moveTo>
                  <a:cubicBezTo>
                    <a:pt x="624414" y="99715"/>
                    <a:pt x="602474" y="84888"/>
                    <a:pt x="572130" y="75657"/>
                  </a:cubicBezTo>
                  <a:lnTo>
                    <a:pt x="572130" y="71740"/>
                  </a:lnTo>
                  <a:cubicBezTo>
                    <a:pt x="572971" y="42089"/>
                    <a:pt x="525823" y="17565"/>
                    <a:pt x="467657" y="17565"/>
                  </a:cubicBezTo>
                  <a:cubicBezTo>
                    <a:pt x="451454" y="17411"/>
                    <a:pt x="435308" y="19482"/>
                    <a:pt x="419668" y="23720"/>
                  </a:cubicBezTo>
                  <a:cubicBezTo>
                    <a:pt x="393849" y="7095"/>
                    <a:pt x="363523" y="-1145"/>
                    <a:pt x="332840" y="128"/>
                  </a:cubicBezTo>
                  <a:cubicBezTo>
                    <a:pt x="286532" y="128"/>
                    <a:pt x="246853" y="15886"/>
                    <a:pt x="232568" y="37706"/>
                  </a:cubicBezTo>
                  <a:cubicBezTo>
                    <a:pt x="215828" y="33001"/>
                    <a:pt x="198514" y="30647"/>
                    <a:pt x="181124" y="30713"/>
                  </a:cubicBezTo>
                  <a:cubicBezTo>
                    <a:pt x="122960" y="30713"/>
                    <a:pt x="75811" y="55143"/>
                    <a:pt x="75811" y="85261"/>
                  </a:cubicBezTo>
                  <a:cubicBezTo>
                    <a:pt x="76699" y="97859"/>
                    <a:pt x="83620" y="109251"/>
                    <a:pt x="94391" y="115846"/>
                  </a:cubicBezTo>
                  <a:cubicBezTo>
                    <a:pt x="39586" y="123305"/>
                    <a:pt x="0" y="148573"/>
                    <a:pt x="0" y="179159"/>
                  </a:cubicBezTo>
                  <a:cubicBezTo>
                    <a:pt x="0" y="215430"/>
                    <a:pt x="56485" y="244617"/>
                    <a:pt x="126415" y="244617"/>
                  </a:cubicBezTo>
                  <a:cubicBezTo>
                    <a:pt x="136497" y="244617"/>
                    <a:pt x="146674" y="243778"/>
                    <a:pt x="156758" y="242844"/>
                  </a:cubicBezTo>
                  <a:cubicBezTo>
                    <a:pt x="197184" y="252450"/>
                    <a:pt x="286532" y="280422"/>
                    <a:pt x="290733" y="312220"/>
                  </a:cubicBezTo>
                  <a:lnTo>
                    <a:pt x="288657" y="408177"/>
                  </a:lnTo>
                  <a:cubicBezTo>
                    <a:pt x="310036" y="401732"/>
                    <a:pt x="332225" y="398371"/>
                    <a:pt x="354554" y="398198"/>
                  </a:cubicBezTo>
                  <a:lnTo>
                    <a:pt x="354572" y="398198"/>
                  </a:lnTo>
                  <a:cubicBezTo>
                    <a:pt x="359021" y="398198"/>
                    <a:pt x="363419" y="398398"/>
                    <a:pt x="367789" y="398685"/>
                  </a:cubicBezTo>
                  <a:lnTo>
                    <a:pt x="365798" y="300005"/>
                  </a:lnTo>
                  <a:cubicBezTo>
                    <a:pt x="365798" y="299538"/>
                    <a:pt x="366638" y="299165"/>
                    <a:pt x="366638" y="299165"/>
                  </a:cubicBezTo>
                  <a:cubicBezTo>
                    <a:pt x="373361" y="283407"/>
                    <a:pt x="413787" y="272964"/>
                    <a:pt x="456827" y="262054"/>
                  </a:cubicBezTo>
                  <a:cubicBezTo>
                    <a:pt x="499774" y="251144"/>
                    <a:pt x="550377" y="237997"/>
                    <a:pt x="566342" y="215338"/>
                  </a:cubicBezTo>
                  <a:cubicBezTo>
                    <a:pt x="577186" y="217319"/>
                    <a:pt x="588183" y="218349"/>
                    <a:pt x="599206" y="218416"/>
                  </a:cubicBezTo>
                  <a:cubicBezTo>
                    <a:pt x="654850" y="218416"/>
                    <a:pt x="700319" y="194825"/>
                    <a:pt x="700319" y="166012"/>
                  </a:cubicBezTo>
                  <a:cubicBezTo>
                    <a:pt x="699385" y="143727"/>
                    <a:pt x="672403" y="124518"/>
                    <a:pt x="634497" y="117151"/>
                  </a:cubicBezTo>
                  <a:close/>
                  <a:moveTo>
                    <a:pt x="203906" y="230630"/>
                  </a:moveTo>
                  <a:cubicBezTo>
                    <a:pt x="217674" y="225243"/>
                    <a:pt x="230262" y="217231"/>
                    <a:pt x="240971" y="207039"/>
                  </a:cubicBezTo>
                  <a:cubicBezTo>
                    <a:pt x="248746" y="208988"/>
                    <a:pt x="256636" y="210452"/>
                    <a:pt x="264592" y="211422"/>
                  </a:cubicBezTo>
                  <a:cubicBezTo>
                    <a:pt x="280951" y="224473"/>
                    <a:pt x="290555" y="244204"/>
                    <a:pt x="290734" y="265131"/>
                  </a:cubicBezTo>
                  <a:cubicBezTo>
                    <a:pt x="262925" y="250961"/>
                    <a:pt x="233857" y="239411"/>
                    <a:pt x="203906" y="230630"/>
                  </a:cubicBezTo>
                  <a:close/>
                  <a:moveTo>
                    <a:pt x="331160" y="250305"/>
                  </a:moveTo>
                  <a:cubicBezTo>
                    <a:pt x="328119" y="236898"/>
                    <a:pt x="322052" y="224363"/>
                    <a:pt x="313421" y="213661"/>
                  </a:cubicBezTo>
                  <a:cubicBezTo>
                    <a:pt x="332860" y="212577"/>
                    <a:pt x="352102" y="209196"/>
                    <a:pt x="370746" y="203589"/>
                  </a:cubicBezTo>
                  <a:cubicBezTo>
                    <a:pt x="355323" y="217128"/>
                    <a:pt x="341984" y="232870"/>
                    <a:pt x="331160" y="250305"/>
                  </a:cubicBezTo>
                  <a:close/>
                  <a:moveTo>
                    <a:pt x="437314" y="242473"/>
                  </a:moveTo>
                  <a:cubicBezTo>
                    <a:pt x="413631" y="247963"/>
                    <a:pt x="390282" y="254812"/>
                    <a:pt x="367386" y="262987"/>
                  </a:cubicBezTo>
                  <a:cubicBezTo>
                    <a:pt x="382574" y="237215"/>
                    <a:pt x="403304" y="215143"/>
                    <a:pt x="428071" y="198367"/>
                  </a:cubicBezTo>
                  <a:cubicBezTo>
                    <a:pt x="451775" y="205840"/>
                    <a:pt x="476510" y="209522"/>
                    <a:pt x="501362" y="209277"/>
                  </a:cubicBezTo>
                  <a:cubicBezTo>
                    <a:pt x="509253" y="209282"/>
                    <a:pt x="517139" y="208846"/>
                    <a:pt x="524983" y="207972"/>
                  </a:cubicBezTo>
                  <a:cubicBezTo>
                    <a:pt x="515646" y="221492"/>
                    <a:pt x="482783" y="230630"/>
                    <a:pt x="437314" y="242473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highlight>
                  <a:srgbClr val="008000"/>
                </a:highlight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B9AEBB2-3D6D-4372-B333-9CAE8BA48CB3}"/>
                </a:ext>
              </a:extLst>
            </p:cNvPr>
            <p:cNvSpPr/>
            <p:nvPr/>
          </p:nvSpPr>
          <p:spPr>
            <a:xfrm>
              <a:off x="1916968" y="4342421"/>
              <a:ext cx="876299" cy="444903"/>
            </a:xfrm>
            <a:custGeom>
              <a:avLst/>
              <a:gdLst>
                <a:gd name="connsiteX0" fmla="*/ 9 w 876299"/>
                <a:gd name="connsiteY0" fmla="*/ 444903 h 444903"/>
                <a:gd name="connsiteX1" fmla="*/ 876300 w 876299"/>
                <a:gd name="connsiteY1" fmla="*/ 444903 h 444903"/>
                <a:gd name="connsiteX2" fmla="*/ 876300 w 876299"/>
                <a:gd name="connsiteY2" fmla="*/ 306281 h 444903"/>
                <a:gd name="connsiteX3" fmla="*/ 854801 w 876299"/>
                <a:gd name="connsiteY3" fmla="*/ 293359 h 444903"/>
                <a:gd name="connsiteX4" fmla="*/ 628404 w 876299"/>
                <a:gd name="connsiteY4" fmla="*/ 250815 h 444903"/>
                <a:gd name="connsiteX5" fmla="*/ 630522 w 876299"/>
                <a:gd name="connsiteY5" fmla="*/ 236430 h 444903"/>
                <a:gd name="connsiteX6" fmla="*/ 614574 w 876299"/>
                <a:gd name="connsiteY6" fmla="*/ 251986 h 444903"/>
                <a:gd name="connsiteX7" fmla="*/ 611270 w 876299"/>
                <a:gd name="connsiteY7" fmla="*/ 255654 h 444903"/>
                <a:gd name="connsiteX8" fmla="*/ 580619 w 876299"/>
                <a:gd name="connsiteY8" fmla="*/ 299960 h 444903"/>
                <a:gd name="connsiteX9" fmla="*/ 558555 w 876299"/>
                <a:gd name="connsiteY9" fmla="*/ 361799 h 444903"/>
                <a:gd name="connsiteX10" fmla="*/ 549880 w 876299"/>
                <a:gd name="connsiteY10" fmla="*/ 285424 h 444903"/>
                <a:gd name="connsiteX11" fmla="*/ 589298 w 876299"/>
                <a:gd name="connsiteY11" fmla="*/ 231554 h 444903"/>
                <a:gd name="connsiteX12" fmla="*/ 610294 w 876299"/>
                <a:gd name="connsiteY12" fmla="*/ 161676 h 444903"/>
                <a:gd name="connsiteX13" fmla="*/ 566117 w 876299"/>
                <a:gd name="connsiteY13" fmla="*/ 217917 h 444903"/>
                <a:gd name="connsiteX14" fmla="*/ 548566 w 876299"/>
                <a:gd name="connsiteY14" fmla="*/ 264812 h 444903"/>
                <a:gd name="connsiteX15" fmla="*/ 547279 w 876299"/>
                <a:gd name="connsiteY15" fmla="*/ 230255 h 444903"/>
                <a:gd name="connsiteX16" fmla="*/ 548357 w 876299"/>
                <a:gd name="connsiteY16" fmla="*/ 183411 h 444903"/>
                <a:gd name="connsiteX17" fmla="*/ 533259 w 876299"/>
                <a:gd name="connsiteY17" fmla="*/ 82950 h 444903"/>
                <a:gd name="connsiteX18" fmla="*/ 517972 w 876299"/>
                <a:gd name="connsiteY18" fmla="*/ 181242 h 444903"/>
                <a:gd name="connsiteX19" fmla="*/ 518704 w 876299"/>
                <a:gd name="connsiteY19" fmla="*/ 230744 h 444903"/>
                <a:gd name="connsiteX20" fmla="*/ 519920 w 876299"/>
                <a:gd name="connsiteY20" fmla="*/ 264539 h 444903"/>
                <a:gd name="connsiteX21" fmla="*/ 492902 w 876299"/>
                <a:gd name="connsiteY21" fmla="*/ 222670 h 444903"/>
                <a:gd name="connsiteX22" fmla="*/ 437771 w 876299"/>
                <a:gd name="connsiteY22" fmla="*/ 177115 h 444903"/>
                <a:gd name="connsiteX23" fmla="*/ 473153 w 876299"/>
                <a:gd name="connsiteY23" fmla="*/ 240925 h 444903"/>
                <a:gd name="connsiteX24" fmla="*/ 521065 w 876299"/>
                <a:gd name="connsiteY24" fmla="*/ 283759 h 444903"/>
                <a:gd name="connsiteX25" fmla="*/ 528912 w 876299"/>
                <a:gd name="connsiteY25" fmla="*/ 357556 h 444903"/>
                <a:gd name="connsiteX26" fmla="*/ 496189 w 876299"/>
                <a:gd name="connsiteY26" fmla="*/ 305921 h 444903"/>
                <a:gd name="connsiteX27" fmla="*/ 433911 w 876299"/>
                <a:gd name="connsiteY27" fmla="*/ 254462 h 444903"/>
                <a:gd name="connsiteX28" fmla="*/ 450715 w 876299"/>
                <a:gd name="connsiteY28" fmla="*/ 292166 h 444903"/>
                <a:gd name="connsiteX29" fmla="*/ 400539 w 876299"/>
                <a:gd name="connsiteY29" fmla="*/ 332861 h 444903"/>
                <a:gd name="connsiteX30" fmla="*/ 378488 w 876299"/>
                <a:gd name="connsiteY30" fmla="*/ 363855 h 444903"/>
                <a:gd name="connsiteX31" fmla="*/ 375216 w 876299"/>
                <a:gd name="connsiteY31" fmla="*/ 364293 h 444903"/>
                <a:gd name="connsiteX32" fmla="*/ 380153 w 876299"/>
                <a:gd name="connsiteY32" fmla="*/ 340301 h 444903"/>
                <a:gd name="connsiteX33" fmla="*/ 391632 w 876299"/>
                <a:gd name="connsiteY33" fmla="*/ 296037 h 444903"/>
                <a:gd name="connsiteX34" fmla="*/ 400431 w 876299"/>
                <a:gd name="connsiteY34" fmla="*/ 197251 h 444903"/>
                <a:gd name="connsiteX35" fmla="*/ 363304 w 876299"/>
                <a:gd name="connsiteY35" fmla="*/ 286984 h 444903"/>
                <a:gd name="connsiteX36" fmla="*/ 352276 w 876299"/>
                <a:gd name="connsiteY36" fmla="*/ 334041 h 444903"/>
                <a:gd name="connsiteX37" fmla="*/ 345787 w 876299"/>
                <a:gd name="connsiteY37" fmla="*/ 365655 h 444903"/>
                <a:gd name="connsiteX38" fmla="*/ 329985 w 876299"/>
                <a:gd name="connsiteY38" fmla="*/ 320518 h 444903"/>
                <a:gd name="connsiteX39" fmla="*/ 288636 w 876299"/>
                <a:gd name="connsiteY39" fmla="*/ 265028 h 444903"/>
                <a:gd name="connsiteX40" fmla="*/ 320960 w 876299"/>
                <a:gd name="connsiteY40" fmla="*/ 222621 h 444903"/>
                <a:gd name="connsiteX41" fmla="*/ 309733 w 876299"/>
                <a:gd name="connsiteY41" fmla="*/ 191945 h 444903"/>
                <a:gd name="connsiteX42" fmla="*/ 345645 w 876299"/>
                <a:gd name="connsiteY42" fmla="*/ 196043 h 444903"/>
                <a:gd name="connsiteX43" fmla="*/ 409252 w 876299"/>
                <a:gd name="connsiteY43" fmla="*/ 143896 h 444903"/>
                <a:gd name="connsiteX44" fmla="*/ 94864 w 876299"/>
                <a:gd name="connsiteY44" fmla="*/ 344746 h 444903"/>
                <a:gd name="connsiteX45" fmla="*/ 77810 w 876299"/>
                <a:gd name="connsiteY45" fmla="*/ 406803 h 444903"/>
                <a:gd name="connsiteX46" fmla="*/ 48891 w 876299"/>
                <a:gd name="connsiteY46" fmla="*/ 406803 h 444903"/>
                <a:gd name="connsiteX47" fmla="*/ 68208 w 876299"/>
                <a:gd name="connsiteY47" fmla="*/ 334453 h 444903"/>
                <a:gd name="connsiteX48" fmla="*/ 95699 w 876299"/>
                <a:gd name="connsiteY48" fmla="*/ 278494 h 444903"/>
                <a:gd name="connsiteX49" fmla="*/ 0 w 876299"/>
                <a:gd name="connsiteY49" fmla="*/ 0 h 444903"/>
                <a:gd name="connsiteX50" fmla="*/ 697728 w 876299"/>
                <a:gd name="connsiteY50" fmla="*/ 374399 h 444903"/>
                <a:gd name="connsiteX51" fmla="*/ 678868 w 876299"/>
                <a:gd name="connsiteY51" fmla="*/ 384379 h 444903"/>
                <a:gd name="connsiteX52" fmla="*/ 629065 w 876299"/>
                <a:gd name="connsiteY52" fmla="*/ 387463 h 444903"/>
                <a:gd name="connsiteX53" fmla="*/ 655143 w 876299"/>
                <a:gd name="connsiteY53" fmla="*/ 327078 h 444903"/>
                <a:gd name="connsiteX54" fmla="*/ 697728 w 876299"/>
                <a:gd name="connsiteY54" fmla="*/ 374399 h 444903"/>
                <a:gd name="connsiteX55" fmla="*/ 606805 w 876299"/>
                <a:gd name="connsiteY55" fmla="*/ 315364 h 444903"/>
                <a:gd name="connsiteX56" fmla="*/ 622119 w 876299"/>
                <a:gd name="connsiteY56" fmla="*/ 276864 h 444903"/>
                <a:gd name="connsiteX57" fmla="*/ 651779 w 876299"/>
                <a:gd name="connsiteY57" fmla="*/ 322636 h 444903"/>
                <a:gd name="connsiteX58" fmla="*/ 600323 w 876299"/>
                <a:gd name="connsiteY58" fmla="*/ 376153 h 444903"/>
                <a:gd name="connsiteX59" fmla="*/ 591601 w 876299"/>
                <a:gd name="connsiteY59" fmla="*/ 390337 h 444903"/>
                <a:gd name="connsiteX60" fmla="*/ 562565 w 876299"/>
                <a:gd name="connsiteY60" fmla="*/ 385919 h 444903"/>
                <a:gd name="connsiteX61" fmla="*/ 561082 w 876299"/>
                <a:gd name="connsiteY61" fmla="*/ 377451 h 444903"/>
                <a:gd name="connsiteX62" fmla="*/ 606805 w 876299"/>
                <a:gd name="connsiteY62" fmla="*/ 315364 h 444903"/>
                <a:gd name="connsiteX63" fmla="*/ 419393 w 876299"/>
                <a:gd name="connsiteY63" fmla="*/ 351132 h 444903"/>
                <a:gd name="connsiteX64" fmla="*/ 452924 w 876299"/>
                <a:gd name="connsiteY64" fmla="*/ 296099 h 444903"/>
                <a:gd name="connsiteX65" fmla="*/ 473880 w 876299"/>
                <a:gd name="connsiteY65" fmla="*/ 326543 h 444903"/>
                <a:gd name="connsiteX66" fmla="*/ 532011 w 876299"/>
                <a:gd name="connsiteY66" fmla="*/ 377644 h 444903"/>
                <a:gd name="connsiteX67" fmla="*/ 533163 w 876299"/>
                <a:gd name="connsiteY67" fmla="*/ 384410 h 444903"/>
                <a:gd name="connsiteX68" fmla="*/ 531087 w 876299"/>
                <a:gd name="connsiteY68" fmla="*/ 384375 h 444903"/>
                <a:gd name="connsiteX69" fmla="*/ 528485 w 876299"/>
                <a:gd name="connsiteY69" fmla="*/ 384420 h 444903"/>
                <a:gd name="connsiteX70" fmla="*/ 422673 w 876299"/>
                <a:gd name="connsiteY70" fmla="*/ 360720 h 444903"/>
                <a:gd name="connsiteX71" fmla="*/ 410015 w 876299"/>
                <a:gd name="connsiteY71" fmla="*/ 361045 h 444903"/>
                <a:gd name="connsiteX72" fmla="*/ 419393 w 876299"/>
                <a:gd name="connsiteY72" fmla="*/ 351132 h 444903"/>
                <a:gd name="connsiteX73" fmla="*/ 228045 w 876299"/>
                <a:gd name="connsiteY73" fmla="*/ 280299 h 444903"/>
                <a:gd name="connsiteX74" fmla="*/ 267429 w 876299"/>
                <a:gd name="connsiteY74" fmla="*/ 298955 h 444903"/>
                <a:gd name="connsiteX75" fmla="*/ 288245 w 876299"/>
                <a:gd name="connsiteY75" fmla="*/ 265611 h 444903"/>
                <a:gd name="connsiteX76" fmla="*/ 307047 w 876299"/>
                <a:gd name="connsiteY76" fmla="*/ 333291 h 444903"/>
                <a:gd name="connsiteX77" fmla="*/ 334182 w 876299"/>
                <a:gd name="connsiteY77" fmla="*/ 375014 h 444903"/>
                <a:gd name="connsiteX78" fmla="*/ 316918 w 876299"/>
                <a:gd name="connsiteY78" fmla="*/ 384379 h 444903"/>
                <a:gd name="connsiteX79" fmla="*/ 305232 w 876299"/>
                <a:gd name="connsiteY79" fmla="*/ 384379 h 444903"/>
                <a:gd name="connsiteX80" fmla="*/ 266701 w 876299"/>
                <a:gd name="connsiteY80" fmla="*/ 337101 h 444903"/>
                <a:gd name="connsiteX81" fmla="*/ 276732 w 876299"/>
                <a:gd name="connsiteY81" fmla="*/ 386218 h 444903"/>
                <a:gd name="connsiteX82" fmla="*/ 226320 w 876299"/>
                <a:gd name="connsiteY82" fmla="*/ 397948 h 444903"/>
                <a:gd name="connsiteX83" fmla="*/ 232323 w 876299"/>
                <a:gd name="connsiteY83" fmla="*/ 377651 h 444903"/>
                <a:gd name="connsiteX84" fmla="*/ 240840 w 876299"/>
                <a:gd name="connsiteY84" fmla="*/ 345202 h 444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876299" h="444903">
                  <a:moveTo>
                    <a:pt x="9" y="444903"/>
                  </a:moveTo>
                  <a:lnTo>
                    <a:pt x="876300" y="444903"/>
                  </a:lnTo>
                  <a:lnTo>
                    <a:pt x="876300" y="306281"/>
                  </a:lnTo>
                  <a:cubicBezTo>
                    <a:pt x="869277" y="301756"/>
                    <a:pt x="862153" y="297379"/>
                    <a:pt x="854801" y="293359"/>
                  </a:cubicBezTo>
                  <a:cubicBezTo>
                    <a:pt x="768383" y="247311"/>
                    <a:pt x="668829" y="248122"/>
                    <a:pt x="628404" y="250815"/>
                  </a:cubicBezTo>
                  <a:cubicBezTo>
                    <a:pt x="630040" y="241925"/>
                    <a:pt x="630522" y="236430"/>
                    <a:pt x="630522" y="236430"/>
                  </a:cubicBezTo>
                  <a:cubicBezTo>
                    <a:pt x="624893" y="241284"/>
                    <a:pt x="619567" y="246479"/>
                    <a:pt x="614574" y="251986"/>
                  </a:cubicBezTo>
                  <a:lnTo>
                    <a:pt x="611270" y="255654"/>
                  </a:lnTo>
                  <a:cubicBezTo>
                    <a:pt x="599287" y="269120"/>
                    <a:pt x="588994" y="283999"/>
                    <a:pt x="580619" y="299960"/>
                  </a:cubicBezTo>
                  <a:cubicBezTo>
                    <a:pt x="570846" y="319629"/>
                    <a:pt x="563440" y="340386"/>
                    <a:pt x="558555" y="361799"/>
                  </a:cubicBezTo>
                  <a:cubicBezTo>
                    <a:pt x="555128" y="339493"/>
                    <a:pt x="552002" y="313766"/>
                    <a:pt x="549880" y="285424"/>
                  </a:cubicBezTo>
                  <a:cubicBezTo>
                    <a:pt x="565413" y="269348"/>
                    <a:pt x="578676" y="251223"/>
                    <a:pt x="589298" y="231554"/>
                  </a:cubicBezTo>
                  <a:cubicBezTo>
                    <a:pt x="600318" y="209663"/>
                    <a:pt x="607423" y="186015"/>
                    <a:pt x="610294" y="161676"/>
                  </a:cubicBezTo>
                  <a:cubicBezTo>
                    <a:pt x="592262" y="177573"/>
                    <a:pt x="577291" y="196633"/>
                    <a:pt x="566117" y="217917"/>
                  </a:cubicBezTo>
                  <a:cubicBezTo>
                    <a:pt x="558620" y="232882"/>
                    <a:pt x="552737" y="248602"/>
                    <a:pt x="548566" y="264812"/>
                  </a:cubicBezTo>
                  <a:cubicBezTo>
                    <a:pt x="547964" y="253582"/>
                    <a:pt x="547481" y="242123"/>
                    <a:pt x="547279" y="230255"/>
                  </a:cubicBezTo>
                  <a:lnTo>
                    <a:pt x="548357" y="183411"/>
                  </a:lnTo>
                  <a:cubicBezTo>
                    <a:pt x="548159" y="149375"/>
                    <a:pt x="543074" y="115542"/>
                    <a:pt x="533259" y="82950"/>
                  </a:cubicBezTo>
                  <a:cubicBezTo>
                    <a:pt x="523259" y="114761"/>
                    <a:pt x="518105" y="147897"/>
                    <a:pt x="517972" y="181242"/>
                  </a:cubicBezTo>
                  <a:lnTo>
                    <a:pt x="518704" y="230744"/>
                  </a:lnTo>
                  <a:cubicBezTo>
                    <a:pt x="518902" y="242353"/>
                    <a:pt x="519358" y="253552"/>
                    <a:pt x="519920" y="264539"/>
                  </a:cubicBezTo>
                  <a:cubicBezTo>
                    <a:pt x="512419" y="249667"/>
                    <a:pt x="503363" y="235632"/>
                    <a:pt x="492902" y="222670"/>
                  </a:cubicBezTo>
                  <a:cubicBezTo>
                    <a:pt x="477456" y="204250"/>
                    <a:pt x="458771" y="188812"/>
                    <a:pt x="437771" y="177115"/>
                  </a:cubicBezTo>
                  <a:cubicBezTo>
                    <a:pt x="445754" y="200286"/>
                    <a:pt x="457728" y="221881"/>
                    <a:pt x="473153" y="240925"/>
                  </a:cubicBezTo>
                  <a:cubicBezTo>
                    <a:pt x="487155" y="257264"/>
                    <a:pt x="503267" y="271667"/>
                    <a:pt x="521065" y="283759"/>
                  </a:cubicBezTo>
                  <a:cubicBezTo>
                    <a:pt x="522965" y="310852"/>
                    <a:pt x="525761" y="335691"/>
                    <a:pt x="528912" y="357556"/>
                  </a:cubicBezTo>
                  <a:cubicBezTo>
                    <a:pt x="519975" y="339172"/>
                    <a:pt x="508999" y="321851"/>
                    <a:pt x="496189" y="305921"/>
                  </a:cubicBezTo>
                  <a:cubicBezTo>
                    <a:pt x="478741" y="285115"/>
                    <a:pt x="457634" y="267674"/>
                    <a:pt x="433911" y="254462"/>
                  </a:cubicBezTo>
                  <a:cubicBezTo>
                    <a:pt x="438363" y="267512"/>
                    <a:pt x="443987" y="280131"/>
                    <a:pt x="450715" y="292166"/>
                  </a:cubicBezTo>
                  <a:cubicBezTo>
                    <a:pt x="431851" y="302858"/>
                    <a:pt x="414895" y="316610"/>
                    <a:pt x="400539" y="332861"/>
                  </a:cubicBezTo>
                  <a:cubicBezTo>
                    <a:pt x="392292" y="342524"/>
                    <a:pt x="384913" y="352896"/>
                    <a:pt x="378488" y="363855"/>
                  </a:cubicBezTo>
                  <a:cubicBezTo>
                    <a:pt x="377410" y="364011"/>
                    <a:pt x="376277" y="364127"/>
                    <a:pt x="375216" y="364293"/>
                  </a:cubicBezTo>
                  <a:cubicBezTo>
                    <a:pt x="376772" y="356384"/>
                    <a:pt x="378319" y="348472"/>
                    <a:pt x="380153" y="340301"/>
                  </a:cubicBezTo>
                  <a:lnTo>
                    <a:pt x="391632" y="296037"/>
                  </a:lnTo>
                  <a:cubicBezTo>
                    <a:pt x="399278" y="263700"/>
                    <a:pt x="402242" y="230432"/>
                    <a:pt x="400431" y="197251"/>
                  </a:cubicBezTo>
                  <a:cubicBezTo>
                    <a:pt x="383621" y="225129"/>
                    <a:pt x="371105" y="255379"/>
                    <a:pt x="363304" y="286984"/>
                  </a:cubicBezTo>
                  <a:lnTo>
                    <a:pt x="352276" y="334041"/>
                  </a:lnTo>
                  <a:cubicBezTo>
                    <a:pt x="349849" y="344846"/>
                    <a:pt x="347748" y="355332"/>
                    <a:pt x="345787" y="365655"/>
                  </a:cubicBezTo>
                  <a:cubicBezTo>
                    <a:pt x="342108" y="350099"/>
                    <a:pt x="336812" y="334971"/>
                    <a:pt x="329985" y="320518"/>
                  </a:cubicBezTo>
                  <a:cubicBezTo>
                    <a:pt x="319650" y="299686"/>
                    <a:pt x="305644" y="280888"/>
                    <a:pt x="288636" y="265028"/>
                  </a:cubicBezTo>
                  <a:cubicBezTo>
                    <a:pt x="298613" y="250302"/>
                    <a:pt x="309404" y="236144"/>
                    <a:pt x="320960" y="222621"/>
                  </a:cubicBezTo>
                  <a:lnTo>
                    <a:pt x="309733" y="191945"/>
                  </a:lnTo>
                  <a:lnTo>
                    <a:pt x="345645" y="196043"/>
                  </a:lnTo>
                  <a:cubicBezTo>
                    <a:pt x="364851" y="176359"/>
                    <a:pt x="386184" y="158869"/>
                    <a:pt x="409252" y="143896"/>
                  </a:cubicBezTo>
                  <a:cubicBezTo>
                    <a:pt x="300883" y="109110"/>
                    <a:pt x="151132" y="199030"/>
                    <a:pt x="94864" y="344746"/>
                  </a:cubicBezTo>
                  <a:cubicBezTo>
                    <a:pt x="87135" y="364815"/>
                    <a:pt x="81422" y="385602"/>
                    <a:pt x="77810" y="406803"/>
                  </a:cubicBezTo>
                  <a:lnTo>
                    <a:pt x="48891" y="406803"/>
                  </a:lnTo>
                  <a:cubicBezTo>
                    <a:pt x="52725" y="382065"/>
                    <a:pt x="59201" y="357809"/>
                    <a:pt x="68208" y="334453"/>
                  </a:cubicBezTo>
                  <a:cubicBezTo>
                    <a:pt x="75793" y="315065"/>
                    <a:pt x="84989" y="296347"/>
                    <a:pt x="95699" y="278494"/>
                  </a:cubicBezTo>
                  <a:cubicBezTo>
                    <a:pt x="95649" y="179217"/>
                    <a:pt x="62783" y="76130"/>
                    <a:pt x="0" y="0"/>
                  </a:cubicBezTo>
                  <a:close/>
                  <a:moveTo>
                    <a:pt x="697728" y="374399"/>
                  </a:moveTo>
                  <a:cubicBezTo>
                    <a:pt x="691027" y="376876"/>
                    <a:pt x="684685" y="380231"/>
                    <a:pt x="678868" y="384379"/>
                  </a:cubicBezTo>
                  <a:cubicBezTo>
                    <a:pt x="662210" y="384042"/>
                    <a:pt x="645554" y="385074"/>
                    <a:pt x="629065" y="387463"/>
                  </a:cubicBezTo>
                  <a:cubicBezTo>
                    <a:pt x="640456" y="368610"/>
                    <a:pt x="649229" y="348295"/>
                    <a:pt x="655143" y="327078"/>
                  </a:cubicBezTo>
                  <a:cubicBezTo>
                    <a:pt x="668031" y="343980"/>
                    <a:pt x="682274" y="359806"/>
                    <a:pt x="697728" y="374399"/>
                  </a:cubicBezTo>
                  <a:close/>
                  <a:moveTo>
                    <a:pt x="606805" y="315364"/>
                  </a:moveTo>
                  <a:cubicBezTo>
                    <a:pt x="613100" y="303037"/>
                    <a:pt x="618228" y="290148"/>
                    <a:pt x="622119" y="276864"/>
                  </a:cubicBezTo>
                  <a:cubicBezTo>
                    <a:pt x="630994" y="292754"/>
                    <a:pt x="640903" y="308044"/>
                    <a:pt x="651779" y="322636"/>
                  </a:cubicBezTo>
                  <a:cubicBezTo>
                    <a:pt x="631805" y="337529"/>
                    <a:pt x="614420" y="355609"/>
                    <a:pt x="600323" y="376153"/>
                  </a:cubicBezTo>
                  <a:cubicBezTo>
                    <a:pt x="597196" y="380794"/>
                    <a:pt x="594304" y="385561"/>
                    <a:pt x="591601" y="390337"/>
                  </a:cubicBezTo>
                  <a:cubicBezTo>
                    <a:pt x="582013" y="388325"/>
                    <a:pt x="572319" y="386848"/>
                    <a:pt x="562565" y="385919"/>
                  </a:cubicBezTo>
                  <a:cubicBezTo>
                    <a:pt x="562071" y="383168"/>
                    <a:pt x="561577" y="380346"/>
                    <a:pt x="561082" y="377451"/>
                  </a:cubicBezTo>
                  <a:cubicBezTo>
                    <a:pt x="579134" y="358981"/>
                    <a:pt x="594523" y="338084"/>
                    <a:pt x="606805" y="315364"/>
                  </a:cubicBezTo>
                  <a:close/>
                  <a:moveTo>
                    <a:pt x="419393" y="351132"/>
                  </a:moveTo>
                  <a:cubicBezTo>
                    <a:pt x="433378" y="334653"/>
                    <a:pt x="444693" y="316083"/>
                    <a:pt x="452924" y="296099"/>
                  </a:cubicBezTo>
                  <a:cubicBezTo>
                    <a:pt x="459038" y="306820"/>
                    <a:pt x="466049" y="317004"/>
                    <a:pt x="473880" y="326543"/>
                  </a:cubicBezTo>
                  <a:cubicBezTo>
                    <a:pt x="490781" y="346202"/>
                    <a:pt x="510347" y="363403"/>
                    <a:pt x="532011" y="377644"/>
                  </a:cubicBezTo>
                  <a:cubicBezTo>
                    <a:pt x="532393" y="379956"/>
                    <a:pt x="532778" y="382184"/>
                    <a:pt x="533163" y="384410"/>
                  </a:cubicBezTo>
                  <a:cubicBezTo>
                    <a:pt x="532464" y="384407"/>
                    <a:pt x="531787" y="384375"/>
                    <a:pt x="531087" y="384375"/>
                  </a:cubicBezTo>
                  <a:cubicBezTo>
                    <a:pt x="530200" y="384375"/>
                    <a:pt x="529364" y="384414"/>
                    <a:pt x="528485" y="384420"/>
                  </a:cubicBezTo>
                  <a:cubicBezTo>
                    <a:pt x="510005" y="370442"/>
                    <a:pt x="469634" y="360720"/>
                    <a:pt x="422673" y="360720"/>
                  </a:cubicBezTo>
                  <a:cubicBezTo>
                    <a:pt x="418370" y="360720"/>
                    <a:pt x="414194" y="360887"/>
                    <a:pt x="410015" y="361045"/>
                  </a:cubicBezTo>
                  <a:cubicBezTo>
                    <a:pt x="413209" y="357883"/>
                    <a:pt x="416370" y="354613"/>
                    <a:pt x="419393" y="351132"/>
                  </a:cubicBezTo>
                  <a:close/>
                  <a:moveTo>
                    <a:pt x="228045" y="280299"/>
                  </a:moveTo>
                  <a:lnTo>
                    <a:pt x="267429" y="298955"/>
                  </a:lnTo>
                  <a:cubicBezTo>
                    <a:pt x="274121" y="287060"/>
                    <a:pt x="281135" y="276084"/>
                    <a:pt x="288245" y="265611"/>
                  </a:cubicBezTo>
                  <a:cubicBezTo>
                    <a:pt x="290590" y="289082"/>
                    <a:pt x="296949" y="311974"/>
                    <a:pt x="307047" y="333291"/>
                  </a:cubicBezTo>
                  <a:cubicBezTo>
                    <a:pt x="314514" y="348163"/>
                    <a:pt x="323616" y="362157"/>
                    <a:pt x="334182" y="375014"/>
                  </a:cubicBezTo>
                  <a:cubicBezTo>
                    <a:pt x="328055" y="377395"/>
                    <a:pt x="322254" y="380541"/>
                    <a:pt x="316918" y="384379"/>
                  </a:cubicBezTo>
                  <a:cubicBezTo>
                    <a:pt x="312975" y="384309"/>
                    <a:pt x="309079" y="384309"/>
                    <a:pt x="305232" y="384379"/>
                  </a:cubicBezTo>
                  <a:cubicBezTo>
                    <a:pt x="294681" y="366882"/>
                    <a:pt x="281709" y="350965"/>
                    <a:pt x="266701" y="337101"/>
                  </a:cubicBezTo>
                  <a:cubicBezTo>
                    <a:pt x="268230" y="353793"/>
                    <a:pt x="271595" y="370264"/>
                    <a:pt x="276732" y="386218"/>
                  </a:cubicBezTo>
                  <a:cubicBezTo>
                    <a:pt x="259476" y="387838"/>
                    <a:pt x="242519" y="391783"/>
                    <a:pt x="226320" y="397948"/>
                  </a:cubicBezTo>
                  <a:cubicBezTo>
                    <a:pt x="228216" y="391106"/>
                    <a:pt x="230093" y="384249"/>
                    <a:pt x="232323" y="377651"/>
                  </a:cubicBezTo>
                  <a:cubicBezTo>
                    <a:pt x="234990" y="369766"/>
                    <a:pt x="237867" y="352668"/>
                    <a:pt x="240840" y="34520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highlight>
                  <a:srgbClr val="008000"/>
                </a:highlight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1AAE872-8CB9-4D57-8452-AF77086A4AA7}"/>
                </a:ext>
              </a:extLst>
            </p:cNvPr>
            <p:cNvSpPr/>
            <p:nvPr/>
          </p:nvSpPr>
          <p:spPr>
            <a:xfrm>
              <a:off x="2625403" y="4301656"/>
              <a:ext cx="167864" cy="189120"/>
            </a:xfrm>
            <a:custGeom>
              <a:avLst/>
              <a:gdLst>
                <a:gd name="connsiteX0" fmla="*/ 147591 w 167864"/>
                <a:gd name="connsiteY0" fmla="*/ 173113 h 189120"/>
                <a:gd name="connsiteX1" fmla="*/ 167865 w 167864"/>
                <a:gd name="connsiteY1" fmla="*/ 189121 h 189120"/>
                <a:gd name="connsiteX2" fmla="*/ 167865 w 167864"/>
                <a:gd name="connsiteY2" fmla="*/ 94274 h 189120"/>
                <a:gd name="connsiteX3" fmla="*/ 144285 w 167864"/>
                <a:gd name="connsiteY3" fmla="*/ 65285 h 189120"/>
                <a:gd name="connsiteX4" fmla="*/ 0 w 167864"/>
                <a:gd name="connsiteY4" fmla="*/ 232 h 189120"/>
                <a:gd name="connsiteX5" fmla="*/ 56362 w 167864"/>
                <a:gd name="connsiteY5" fmla="*/ 129029 h 189120"/>
                <a:gd name="connsiteX6" fmla="*/ 147591 w 167864"/>
                <a:gd name="connsiteY6" fmla="*/ 173113 h 189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864" h="189120">
                  <a:moveTo>
                    <a:pt x="147591" y="173113"/>
                  </a:moveTo>
                  <a:cubicBezTo>
                    <a:pt x="154571" y="178166"/>
                    <a:pt x="161306" y="183540"/>
                    <a:pt x="167865" y="189121"/>
                  </a:cubicBezTo>
                  <a:lnTo>
                    <a:pt x="167865" y="94274"/>
                  </a:lnTo>
                  <a:cubicBezTo>
                    <a:pt x="160391" y="84312"/>
                    <a:pt x="152645" y="74552"/>
                    <a:pt x="144285" y="65285"/>
                  </a:cubicBezTo>
                  <a:cubicBezTo>
                    <a:pt x="74950" y="-7434"/>
                    <a:pt x="0" y="232"/>
                    <a:pt x="0" y="232"/>
                  </a:cubicBezTo>
                  <a:cubicBezTo>
                    <a:pt x="14346" y="44974"/>
                    <a:pt x="33231" y="88131"/>
                    <a:pt x="56362" y="129029"/>
                  </a:cubicBezTo>
                  <a:cubicBezTo>
                    <a:pt x="88938" y="138737"/>
                    <a:pt x="119741" y="153622"/>
                    <a:pt x="147591" y="17311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highlight>
                  <a:srgbClr val="008000"/>
                </a:highlight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6C51A71-9784-42B9-897C-E3ADCDF0B52B}"/>
                </a:ext>
              </a:extLst>
            </p:cNvPr>
            <p:cNvSpPr/>
            <p:nvPr/>
          </p:nvSpPr>
          <p:spPr>
            <a:xfrm>
              <a:off x="2738233" y="4188084"/>
              <a:ext cx="55034" cy="167350"/>
            </a:xfrm>
            <a:custGeom>
              <a:avLst/>
              <a:gdLst>
                <a:gd name="connsiteX0" fmla="*/ 54255 w 55034"/>
                <a:gd name="connsiteY0" fmla="*/ 167350 h 167350"/>
                <a:gd name="connsiteX1" fmla="*/ 55035 w 55034"/>
                <a:gd name="connsiteY1" fmla="*/ 165463 h 167350"/>
                <a:gd name="connsiteX2" fmla="*/ 55035 w 55034"/>
                <a:gd name="connsiteY2" fmla="*/ 33661 h 167350"/>
                <a:gd name="connsiteX3" fmla="*/ 30131 w 55034"/>
                <a:gd name="connsiteY3" fmla="*/ 0 h 167350"/>
                <a:gd name="connsiteX4" fmla="*/ 0 w 55034"/>
                <a:gd name="connsiteY4" fmla="*/ 121227 h 167350"/>
                <a:gd name="connsiteX5" fmla="*/ 49807 w 55034"/>
                <a:gd name="connsiteY5" fmla="*/ 162212 h 167350"/>
                <a:gd name="connsiteX6" fmla="*/ 54255 w 55034"/>
                <a:gd name="connsiteY6" fmla="*/ 167350 h 16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034" h="167350">
                  <a:moveTo>
                    <a:pt x="54255" y="167350"/>
                  </a:moveTo>
                  <a:lnTo>
                    <a:pt x="55035" y="165463"/>
                  </a:lnTo>
                  <a:lnTo>
                    <a:pt x="55035" y="33661"/>
                  </a:lnTo>
                  <a:cubicBezTo>
                    <a:pt x="47360" y="21990"/>
                    <a:pt x="39046" y="10754"/>
                    <a:pt x="30131" y="0"/>
                  </a:cubicBezTo>
                  <a:cubicBezTo>
                    <a:pt x="13499" y="38480"/>
                    <a:pt x="3319" y="79438"/>
                    <a:pt x="0" y="121227"/>
                  </a:cubicBezTo>
                  <a:cubicBezTo>
                    <a:pt x="18283" y="132706"/>
                    <a:pt x="35023" y="146480"/>
                    <a:pt x="49807" y="162212"/>
                  </a:cubicBezTo>
                  <a:cubicBezTo>
                    <a:pt x="51357" y="163830"/>
                    <a:pt x="52684" y="165612"/>
                    <a:pt x="54255" y="16735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highlight>
                  <a:srgbClr val="008000"/>
                </a:highlight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C93B905-2125-4625-B7A2-C53AD259C2B3}"/>
                </a:ext>
              </a:extLst>
            </p:cNvPr>
            <p:cNvSpPr/>
            <p:nvPr/>
          </p:nvSpPr>
          <p:spPr>
            <a:xfrm>
              <a:off x="2020561" y="4389193"/>
              <a:ext cx="157501" cy="192116"/>
            </a:xfrm>
            <a:custGeom>
              <a:avLst/>
              <a:gdLst>
                <a:gd name="connsiteX0" fmla="*/ 19063 w 157501"/>
                <a:gd name="connsiteY0" fmla="*/ 192116 h 192116"/>
                <a:gd name="connsiteX1" fmla="*/ 80957 w 157501"/>
                <a:gd name="connsiteY1" fmla="*/ 129171 h 192116"/>
                <a:gd name="connsiteX2" fmla="*/ 88221 w 157501"/>
                <a:gd name="connsiteY2" fmla="*/ 112046 h 192116"/>
                <a:gd name="connsiteX3" fmla="*/ 105869 w 157501"/>
                <a:gd name="connsiteY3" fmla="*/ 76637 h 192116"/>
                <a:gd name="connsiteX4" fmla="*/ 157502 w 157501"/>
                <a:gd name="connsiteY4" fmla="*/ 0 h 192116"/>
                <a:gd name="connsiteX5" fmla="*/ 0 w 157501"/>
                <a:gd name="connsiteY5" fmla="*/ 90551 h 192116"/>
                <a:gd name="connsiteX6" fmla="*/ 18446 w 157501"/>
                <a:gd name="connsiteY6" fmla="*/ 184356 h 192116"/>
                <a:gd name="connsiteX7" fmla="*/ 19063 w 157501"/>
                <a:gd name="connsiteY7" fmla="*/ 192116 h 19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501" h="192116">
                  <a:moveTo>
                    <a:pt x="19063" y="192116"/>
                  </a:moveTo>
                  <a:cubicBezTo>
                    <a:pt x="37152" y="168777"/>
                    <a:pt x="57926" y="147651"/>
                    <a:pt x="80957" y="129171"/>
                  </a:cubicBezTo>
                  <a:cubicBezTo>
                    <a:pt x="83335" y="123339"/>
                    <a:pt x="85735" y="117550"/>
                    <a:pt x="88221" y="112046"/>
                  </a:cubicBezTo>
                  <a:lnTo>
                    <a:pt x="105869" y="76637"/>
                  </a:lnTo>
                  <a:cubicBezTo>
                    <a:pt x="120411" y="49391"/>
                    <a:pt x="137712" y="23711"/>
                    <a:pt x="157502" y="0"/>
                  </a:cubicBezTo>
                  <a:cubicBezTo>
                    <a:pt x="98860" y="8756"/>
                    <a:pt x="43962" y="42404"/>
                    <a:pt x="0" y="90551"/>
                  </a:cubicBezTo>
                  <a:cubicBezTo>
                    <a:pt x="9148" y="121154"/>
                    <a:pt x="15325" y="152568"/>
                    <a:pt x="18446" y="184356"/>
                  </a:cubicBezTo>
                  <a:cubicBezTo>
                    <a:pt x="18699" y="186951"/>
                    <a:pt x="18850" y="189527"/>
                    <a:pt x="19063" y="19211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highlight>
                  <a:srgbClr val="008000"/>
                </a:highlight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10941A0B-74A4-411D-AD37-32C0356108B0}"/>
                </a:ext>
              </a:extLst>
            </p:cNvPr>
            <p:cNvSpPr/>
            <p:nvPr/>
          </p:nvSpPr>
          <p:spPr>
            <a:xfrm>
              <a:off x="2549986" y="4440420"/>
              <a:ext cx="243281" cy="179159"/>
            </a:xfrm>
            <a:custGeom>
              <a:avLst/>
              <a:gdLst>
                <a:gd name="connsiteX0" fmla="*/ 233135 w 243281"/>
                <a:gd name="connsiteY0" fmla="*/ 173396 h 179159"/>
                <a:gd name="connsiteX1" fmla="*/ 243282 w 243281"/>
                <a:gd name="connsiteY1" fmla="*/ 179159 h 179159"/>
                <a:gd name="connsiteX2" fmla="*/ 243282 w 243281"/>
                <a:gd name="connsiteY2" fmla="*/ 84654 h 179159"/>
                <a:gd name="connsiteX3" fmla="*/ 208438 w 243281"/>
                <a:gd name="connsiteY3" fmla="*/ 55244 h 179159"/>
                <a:gd name="connsiteX4" fmla="*/ 0 w 243281"/>
                <a:gd name="connsiteY4" fmla="*/ 1109 h 179159"/>
                <a:gd name="connsiteX5" fmla="*/ 73827 w 243281"/>
                <a:gd name="connsiteY5" fmla="*/ 128814 h 179159"/>
                <a:gd name="connsiteX6" fmla="*/ 233135 w 243281"/>
                <a:gd name="connsiteY6" fmla="*/ 173396 h 1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3281" h="179159">
                  <a:moveTo>
                    <a:pt x="233135" y="173396"/>
                  </a:moveTo>
                  <a:cubicBezTo>
                    <a:pt x="236572" y="175224"/>
                    <a:pt x="239920" y="177205"/>
                    <a:pt x="243282" y="179159"/>
                  </a:cubicBezTo>
                  <a:lnTo>
                    <a:pt x="243282" y="84654"/>
                  </a:lnTo>
                  <a:cubicBezTo>
                    <a:pt x="232240" y="74191"/>
                    <a:pt x="220607" y="64372"/>
                    <a:pt x="208438" y="55244"/>
                  </a:cubicBezTo>
                  <a:cubicBezTo>
                    <a:pt x="147096" y="14111"/>
                    <a:pt x="73605" y="-4976"/>
                    <a:pt x="0" y="1109"/>
                  </a:cubicBezTo>
                  <a:cubicBezTo>
                    <a:pt x="18176" y="47086"/>
                    <a:pt x="43054" y="90120"/>
                    <a:pt x="73827" y="128814"/>
                  </a:cubicBezTo>
                  <a:cubicBezTo>
                    <a:pt x="129356" y="132994"/>
                    <a:pt x="183503" y="148147"/>
                    <a:pt x="233135" y="17339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highlight>
                  <a:srgbClr val="008000"/>
                </a:highlight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27113475-E2CE-4F20-BE7F-080B7D352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739" y="3701242"/>
            <a:ext cx="26848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599E5F"/>
                </a:solidFill>
                <a:latin typeface="Lucida Bright" panose="02040602050505020304" pitchFamily="18" charset="0"/>
              </a:rPr>
              <a:t>Longwood Gardens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4C9298-5959-402A-9F50-07F5666A8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4559" y="1201362"/>
            <a:ext cx="928603" cy="36933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Lucida Bright" panose="02040602050505020304" pitchFamily="18" charset="0"/>
              </a:rPr>
              <a:t>Prison</a:t>
            </a: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85C9F19A-9591-125D-12E1-82FF178113D6}"/>
              </a:ext>
            </a:extLst>
          </p:cNvPr>
          <p:cNvSpPr/>
          <p:nvPr/>
        </p:nvSpPr>
        <p:spPr>
          <a:xfrm>
            <a:off x="8382865" y="2818607"/>
            <a:ext cx="289497" cy="242095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3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27B4F-BD2F-4664-B121-9AA145EDE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77" y="243472"/>
            <a:ext cx="7886700" cy="713498"/>
          </a:xfrm>
        </p:spPr>
        <p:txBody>
          <a:bodyPr>
            <a:normAutofit/>
          </a:bodyPr>
          <a:lstStyle/>
          <a:p>
            <a:r>
              <a:rPr lang="en-US" dirty="0"/>
              <a:t>Timeline </a:t>
            </a:r>
            <a:r>
              <a:rPr lang="en-US" dirty="0">
                <a:solidFill>
                  <a:srgbClr val="00B050"/>
                </a:solidFill>
              </a:rPr>
              <a:t>(Days 3 – 6)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11FFD0-D9AE-4DEB-A06D-8C90CB550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A41B6-B653-A141-9A30-004A51DEDCC9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29CA5E-54BE-CE98-D29F-03995B8E003F}"/>
              </a:ext>
            </a:extLst>
          </p:cNvPr>
          <p:cNvSpPr txBox="1"/>
          <p:nvPr/>
        </p:nvSpPr>
        <p:spPr>
          <a:xfrm>
            <a:off x="350520" y="879981"/>
            <a:ext cx="8442960" cy="2532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Saturday, 9/2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6:45 AM – Facilities receives unconfirmed report that escapee is in the local area.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7:02 AM – Escaped prisoner confirmed in Waterglen community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7:30 AM – CEO directs opening of the Kendal-Crosslands Command Center, Notifications Issued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9:00 AM –Command Center Opens, Communities Remain on Lockdown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F17BB3-FF4C-729D-0A30-AC4842444F7F}"/>
              </a:ext>
            </a:extLst>
          </p:cNvPr>
          <p:cNvSpPr txBox="1"/>
          <p:nvPr/>
        </p:nvSpPr>
        <p:spPr>
          <a:xfrm>
            <a:off x="350520" y="3080939"/>
            <a:ext cx="8128932" cy="3045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Saturday, 9/2 through </a:t>
            </a:r>
            <a:r>
              <a:rPr lang="en-US" b="1" u="sng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</a:t>
            </a:r>
            <a:r>
              <a:rPr lang="en-US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day 9/5</a:t>
            </a:r>
          </a:p>
          <a:p>
            <a:pPr marL="285750" marR="0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Command Center staffing plan in place for 24 hour a day coverage</a:t>
            </a:r>
          </a:p>
          <a:p>
            <a:pPr marL="285750" marR="0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Communications protocols set for residents and staff</a:t>
            </a:r>
          </a:p>
          <a:p>
            <a:pPr marL="285750" marR="0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Safety rounds established for all communities</a:t>
            </a:r>
          </a:p>
          <a:p>
            <a:pPr marL="285750" marR="0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Police and Federal agencies briefings are ongoing</a:t>
            </a:r>
          </a:p>
          <a:p>
            <a:pPr marL="285750" marR="0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Sightings are reported and investigated</a:t>
            </a:r>
          </a:p>
          <a:p>
            <a:pPr marL="285750" marR="0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 services to/from meals established and dinner moved up</a:t>
            </a:r>
          </a:p>
          <a:p>
            <a:pPr marL="285750" marR="0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Refreshments for staff and first responders supplied to Command Center</a:t>
            </a:r>
          </a:p>
        </p:txBody>
      </p:sp>
    </p:spTree>
    <p:extLst>
      <p:ext uri="{BB962C8B-B14F-4D97-AF65-F5344CB8AC3E}">
        <p14:creationId xmlns:p14="http://schemas.microsoft.com/office/powerpoint/2010/main" val="2849911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A062F3-6F79-4D9D-AE72-D08933271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6004-72B9-3F4C-AA51-17BAE833C1BD}" type="slidenum">
              <a:rPr lang="en-US" smtClean="0"/>
              <a:t>15</a:t>
            </a:fld>
            <a:endParaRPr lang="en-US" dirty="0"/>
          </a:p>
        </p:txBody>
      </p:sp>
      <p:pic>
        <p:nvPicPr>
          <p:cNvPr id="3" name="Picture 2" descr="L:\KCC Darker\Kendal Crosslands-0191.jpg">
            <a:extLst>
              <a:ext uri="{FF2B5EF4-FFF2-40B4-BE49-F238E27FC236}">
                <a16:creationId xmlns:a16="http://schemas.microsoft.com/office/drawing/2014/main" id="{339B541B-7156-4968-AFFC-37A56B8DD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503" y="-76199"/>
            <a:ext cx="5815012" cy="649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CDFA71C-E26B-411A-B8B3-06BC6AD85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4200" y="1935165"/>
            <a:ext cx="1295400" cy="655637"/>
          </a:xfrm>
          <a:prstGeom prst="ellipse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7FB077F-FEA7-4241-9316-5E6F3FDD4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4962" y="2998788"/>
            <a:ext cx="2057400" cy="430212"/>
          </a:xfrm>
          <a:prstGeom prst="ellipse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B12D224-BA49-4086-8239-CA4F547D6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352801"/>
            <a:ext cx="4495800" cy="596900"/>
          </a:xfrm>
          <a:prstGeom prst="ellips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E093CCB-1C9E-4B3E-A81C-4619036CF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8673" y="4241800"/>
            <a:ext cx="4381500" cy="1701800"/>
          </a:xfrm>
          <a:prstGeom prst="ellipse">
            <a:avLst/>
          </a:prstGeom>
          <a:noFill/>
          <a:ln w="31750" algn="ctr">
            <a:solidFill>
              <a:srgbClr val="FFC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801CDA-B5E9-4E59-BE98-04C64338F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1375" y="434035"/>
            <a:ext cx="12910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Lucida Bright" panose="02040602050505020304" pitchFamily="18" charset="0"/>
              </a:rPr>
              <a:t>Coniston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B3D9BB-2739-4EBA-BF77-C8B7C81E6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223" y="1527240"/>
            <a:ext cx="11497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Lucida Bright" panose="02040602050505020304" pitchFamily="18" charset="0"/>
              </a:rPr>
              <a:t>Cartmel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4AD057-5DE0-40A1-886D-E5043BF91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223" y="2652635"/>
            <a:ext cx="14589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Lucida Bright" panose="02040602050505020304" pitchFamily="18" charset="0"/>
              </a:rPr>
              <a:t>Crosslands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C0EE61-3F31-4228-8F90-5AEF467F3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442" y="5571452"/>
            <a:ext cx="27692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Lucida Bright" panose="02040602050505020304" pitchFamily="18" charset="0"/>
              </a:rPr>
              <a:t>Kendal at Longwood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E5F1196-373C-4E31-8EB6-CAFC42C6680E}"/>
              </a:ext>
            </a:extLst>
          </p:cNvPr>
          <p:cNvCxnSpPr>
            <a:cxnSpLocks/>
          </p:cNvCxnSpPr>
          <p:nvPr/>
        </p:nvCxnSpPr>
        <p:spPr>
          <a:xfrm>
            <a:off x="2237394" y="591666"/>
            <a:ext cx="2235018" cy="1449574"/>
          </a:xfrm>
          <a:prstGeom prst="straightConnector1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BFD310B-4D3C-4204-B670-54228AF96C4D}"/>
              </a:ext>
            </a:extLst>
          </p:cNvPr>
          <p:cNvCxnSpPr>
            <a:cxnSpLocks/>
          </p:cNvCxnSpPr>
          <p:nvPr/>
        </p:nvCxnSpPr>
        <p:spPr>
          <a:xfrm>
            <a:off x="1596189" y="1752969"/>
            <a:ext cx="4981621" cy="1419651"/>
          </a:xfrm>
          <a:prstGeom prst="straightConnector1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DDD57C1-05A6-44DA-ACE3-5A00F65C0073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1979135" y="2837301"/>
            <a:ext cx="3036614" cy="720002"/>
          </a:xfrm>
          <a:prstGeom prst="straightConnector1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FB7904A-16A2-4F69-8E5D-F95AD9BCFE03}"/>
              </a:ext>
            </a:extLst>
          </p:cNvPr>
          <p:cNvCxnSpPr>
            <a:cxnSpLocks/>
          </p:cNvCxnSpPr>
          <p:nvPr/>
        </p:nvCxnSpPr>
        <p:spPr>
          <a:xfrm flipV="1">
            <a:off x="2670360" y="5326153"/>
            <a:ext cx="1513769" cy="429965"/>
          </a:xfrm>
          <a:prstGeom prst="straightConnector1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31A0464-E9AD-4EED-B9DD-A3DD99F27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3167" y="1979971"/>
            <a:ext cx="2215693" cy="83099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Lucida Bright" panose="02040602050505020304" pitchFamily="18" charset="0"/>
              </a:rPr>
              <a:t>Official and Confirmed Prisoner Sighting (9/2/23)</a:t>
            </a:r>
          </a:p>
        </p:txBody>
      </p:sp>
      <p:grpSp>
        <p:nvGrpSpPr>
          <p:cNvPr id="35" name="Graphic 33" descr="Rainforest with solid fill">
            <a:extLst>
              <a:ext uri="{FF2B5EF4-FFF2-40B4-BE49-F238E27FC236}">
                <a16:creationId xmlns:a16="http://schemas.microsoft.com/office/drawing/2014/main" id="{E8450C0B-9017-486A-88BD-BA60A5CF5A33}"/>
              </a:ext>
            </a:extLst>
          </p:cNvPr>
          <p:cNvGrpSpPr/>
          <p:nvPr/>
        </p:nvGrpSpPr>
        <p:grpSpPr>
          <a:xfrm>
            <a:off x="1158039" y="4513348"/>
            <a:ext cx="876299" cy="733553"/>
            <a:chOff x="1916968" y="4053771"/>
            <a:chExt cx="876299" cy="733553"/>
          </a:xfrm>
          <a:solidFill>
            <a:srgbClr val="000000"/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B53BF02-BC3B-42DF-BAB8-472CBD0549E1}"/>
                </a:ext>
              </a:extLst>
            </p:cNvPr>
            <p:cNvSpPr/>
            <p:nvPr/>
          </p:nvSpPr>
          <p:spPr>
            <a:xfrm>
              <a:off x="1922151" y="4053771"/>
              <a:ext cx="700318" cy="408177"/>
            </a:xfrm>
            <a:custGeom>
              <a:avLst/>
              <a:gdLst>
                <a:gd name="connsiteX0" fmla="*/ 634497 w 700318"/>
                <a:gd name="connsiteY0" fmla="*/ 117151 h 408177"/>
                <a:gd name="connsiteX1" fmla="*/ 572130 w 700318"/>
                <a:gd name="connsiteY1" fmla="*/ 75657 h 408177"/>
                <a:gd name="connsiteX2" fmla="*/ 572130 w 700318"/>
                <a:gd name="connsiteY2" fmla="*/ 71740 h 408177"/>
                <a:gd name="connsiteX3" fmla="*/ 467657 w 700318"/>
                <a:gd name="connsiteY3" fmla="*/ 17565 h 408177"/>
                <a:gd name="connsiteX4" fmla="*/ 419668 w 700318"/>
                <a:gd name="connsiteY4" fmla="*/ 23720 h 408177"/>
                <a:gd name="connsiteX5" fmla="*/ 332840 w 700318"/>
                <a:gd name="connsiteY5" fmla="*/ 128 h 408177"/>
                <a:gd name="connsiteX6" fmla="*/ 232568 w 700318"/>
                <a:gd name="connsiteY6" fmla="*/ 37706 h 408177"/>
                <a:gd name="connsiteX7" fmla="*/ 181124 w 700318"/>
                <a:gd name="connsiteY7" fmla="*/ 30713 h 408177"/>
                <a:gd name="connsiteX8" fmla="*/ 75811 w 700318"/>
                <a:gd name="connsiteY8" fmla="*/ 85261 h 408177"/>
                <a:gd name="connsiteX9" fmla="*/ 94391 w 700318"/>
                <a:gd name="connsiteY9" fmla="*/ 115846 h 408177"/>
                <a:gd name="connsiteX10" fmla="*/ 0 w 700318"/>
                <a:gd name="connsiteY10" fmla="*/ 179159 h 408177"/>
                <a:gd name="connsiteX11" fmla="*/ 126415 w 700318"/>
                <a:gd name="connsiteY11" fmla="*/ 244617 h 408177"/>
                <a:gd name="connsiteX12" fmla="*/ 156758 w 700318"/>
                <a:gd name="connsiteY12" fmla="*/ 242844 h 408177"/>
                <a:gd name="connsiteX13" fmla="*/ 290733 w 700318"/>
                <a:gd name="connsiteY13" fmla="*/ 312220 h 408177"/>
                <a:gd name="connsiteX14" fmla="*/ 288657 w 700318"/>
                <a:gd name="connsiteY14" fmla="*/ 408177 h 408177"/>
                <a:gd name="connsiteX15" fmla="*/ 354554 w 700318"/>
                <a:gd name="connsiteY15" fmla="*/ 398198 h 408177"/>
                <a:gd name="connsiteX16" fmla="*/ 354572 w 700318"/>
                <a:gd name="connsiteY16" fmla="*/ 398198 h 408177"/>
                <a:gd name="connsiteX17" fmla="*/ 367789 w 700318"/>
                <a:gd name="connsiteY17" fmla="*/ 398685 h 408177"/>
                <a:gd name="connsiteX18" fmla="*/ 365798 w 700318"/>
                <a:gd name="connsiteY18" fmla="*/ 300005 h 408177"/>
                <a:gd name="connsiteX19" fmla="*/ 366638 w 700318"/>
                <a:gd name="connsiteY19" fmla="*/ 299165 h 408177"/>
                <a:gd name="connsiteX20" fmla="*/ 456827 w 700318"/>
                <a:gd name="connsiteY20" fmla="*/ 262054 h 408177"/>
                <a:gd name="connsiteX21" fmla="*/ 566342 w 700318"/>
                <a:gd name="connsiteY21" fmla="*/ 215338 h 408177"/>
                <a:gd name="connsiteX22" fmla="*/ 599206 w 700318"/>
                <a:gd name="connsiteY22" fmla="*/ 218416 h 408177"/>
                <a:gd name="connsiteX23" fmla="*/ 700319 w 700318"/>
                <a:gd name="connsiteY23" fmla="*/ 166012 h 408177"/>
                <a:gd name="connsiteX24" fmla="*/ 634497 w 700318"/>
                <a:gd name="connsiteY24" fmla="*/ 117151 h 408177"/>
                <a:gd name="connsiteX25" fmla="*/ 203906 w 700318"/>
                <a:gd name="connsiteY25" fmla="*/ 230630 h 408177"/>
                <a:gd name="connsiteX26" fmla="*/ 240971 w 700318"/>
                <a:gd name="connsiteY26" fmla="*/ 207039 h 408177"/>
                <a:gd name="connsiteX27" fmla="*/ 264592 w 700318"/>
                <a:gd name="connsiteY27" fmla="*/ 211422 h 408177"/>
                <a:gd name="connsiteX28" fmla="*/ 290734 w 700318"/>
                <a:gd name="connsiteY28" fmla="*/ 265131 h 408177"/>
                <a:gd name="connsiteX29" fmla="*/ 203906 w 700318"/>
                <a:gd name="connsiteY29" fmla="*/ 230630 h 408177"/>
                <a:gd name="connsiteX30" fmla="*/ 331160 w 700318"/>
                <a:gd name="connsiteY30" fmla="*/ 250305 h 408177"/>
                <a:gd name="connsiteX31" fmla="*/ 313421 w 700318"/>
                <a:gd name="connsiteY31" fmla="*/ 213661 h 408177"/>
                <a:gd name="connsiteX32" fmla="*/ 370746 w 700318"/>
                <a:gd name="connsiteY32" fmla="*/ 203589 h 408177"/>
                <a:gd name="connsiteX33" fmla="*/ 331160 w 700318"/>
                <a:gd name="connsiteY33" fmla="*/ 250305 h 408177"/>
                <a:gd name="connsiteX34" fmla="*/ 437314 w 700318"/>
                <a:gd name="connsiteY34" fmla="*/ 242473 h 408177"/>
                <a:gd name="connsiteX35" fmla="*/ 367386 w 700318"/>
                <a:gd name="connsiteY35" fmla="*/ 262987 h 408177"/>
                <a:gd name="connsiteX36" fmla="*/ 428071 w 700318"/>
                <a:gd name="connsiteY36" fmla="*/ 198367 h 408177"/>
                <a:gd name="connsiteX37" fmla="*/ 501362 w 700318"/>
                <a:gd name="connsiteY37" fmla="*/ 209277 h 408177"/>
                <a:gd name="connsiteX38" fmla="*/ 524983 w 700318"/>
                <a:gd name="connsiteY38" fmla="*/ 207972 h 408177"/>
                <a:gd name="connsiteX39" fmla="*/ 437314 w 700318"/>
                <a:gd name="connsiteY39" fmla="*/ 242473 h 408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700318" h="408177">
                  <a:moveTo>
                    <a:pt x="634497" y="117151"/>
                  </a:moveTo>
                  <a:cubicBezTo>
                    <a:pt x="624414" y="99715"/>
                    <a:pt x="602474" y="84888"/>
                    <a:pt x="572130" y="75657"/>
                  </a:cubicBezTo>
                  <a:lnTo>
                    <a:pt x="572130" y="71740"/>
                  </a:lnTo>
                  <a:cubicBezTo>
                    <a:pt x="572971" y="42089"/>
                    <a:pt x="525823" y="17565"/>
                    <a:pt x="467657" y="17565"/>
                  </a:cubicBezTo>
                  <a:cubicBezTo>
                    <a:pt x="451454" y="17411"/>
                    <a:pt x="435308" y="19482"/>
                    <a:pt x="419668" y="23720"/>
                  </a:cubicBezTo>
                  <a:cubicBezTo>
                    <a:pt x="393849" y="7095"/>
                    <a:pt x="363523" y="-1145"/>
                    <a:pt x="332840" y="128"/>
                  </a:cubicBezTo>
                  <a:cubicBezTo>
                    <a:pt x="286532" y="128"/>
                    <a:pt x="246853" y="15886"/>
                    <a:pt x="232568" y="37706"/>
                  </a:cubicBezTo>
                  <a:cubicBezTo>
                    <a:pt x="215828" y="33001"/>
                    <a:pt x="198514" y="30647"/>
                    <a:pt x="181124" y="30713"/>
                  </a:cubicBezTo>
                  <a:cubicBezTo>
                    <a:pt x="122960" y="30713"/>
                    <a:pt x="75811" y="55143"/>
                    <a:pt x="75811" y="85261"/>
                  </a:cubicBezTo>
                  <a:cubicBezTo>
                    <a:pt x="76699" y="97859"/>
                    <a:pt x="83620" y="109251"/>
                    <a:pt x="94391" y="115846"/>
                  </a:cubicBezTo>
                  <a:cubicBezTo>
                    <a:pt x="39586" y="123305"/>
                    <a:pt x="0" y="148573"/>
                    <a:pt x="0" y="179159"/>
                  </a:cubicBezTo>
                  <a:cubicBezTo>
                    <a:pt x="0" y="215430"/>
                    <a:pt x="56485" y="244617"/>
                    <a:pt x="126415" y="244617"/>
                  </a:cubicBezTo>
                  <a:cubicBezTo>
                    <a:pt x="136497" y="244617"/>
                    <a:pt x="146674" y="243778"/>
                    <a:pt x="156758" y="242844"/>
                  </a:cubicBezTo>
                  <a:cubicBezTo>
                    <a:pt x="197184" y="252450"/>
                    <a:pt x="286532" y="280422"/>
                    <a:pt x="290733" y="312220"/>
                  </a:cubicBezTo>
                  <a:lnTo>
                    <a:pt x="288657" y="408177"/>
                  </a:lnTo>
                  <a:cubicBezTo>
                    <a:pt x="310036" y="401732"/>
                    <a:pt x="332225" y="398371"/>
                    <a:pt x="354554" y="398198"/>
                  </a:cubicBezTo>
                  <a:lnTo>
                    <a:pt x="354572" y="398198"/>
                  </a:lnTo>
                  <a:cubicBezTo>
                    <a:pt x="359021" y="398198"/>
                    <a:pt x="363419" y="398398"/>
                    <a:pt x="367789" y="398685"/>
                  </a:cubicBezTo>
                  <a:lnTo>
                    <a:pt x="365798" y="300005"/>
                  </a:lnTo>
                  <a:cubicBezTo>
                    <a:pt x="365798" y="299538"/>
                    <a:pt x="366638" y="299165"/>
                    <a:pt x="366638" y="299165"/>
                  </a:cubicBezTo>
                  <a:cubicBezTo>
                    <a:pt x="373361" y="283407"/>
                    <a:pt x="413787" y="272964"/>
                    <a:pt x="456827" y="262054"/>
                  </a:cubicBezTo>
                  <a:cubicBezTo>
                    <a:pt x="499774" y="251144"/>
                    <a:pt x="550377" y="237997"/>
                    <a:pt x="566342" y="215338"/>
                  </a:cubicBezTo>
                  <a:cubicBezTo>
                    <a:pt x="577186" y="217319"/>
                    <a:pt x="588183" y="218349"/>
                    <a:pt x="599206" y="218416"/>
                  </a:cubicBezTo>
                  <a:cubicBezTo>
                    <a:pt x="654850" y="218416"/>
                    <a:pt x="700319" y="194825"/>
                    <a:pt x="700319" y="166012"/>
                  </a:cubicBezTo>
                  <a:cubicBezTo>
                    <a:pt x="699385" y="143727"/>
                    <a:pt x="672403" y="124518"/>
                    <a:pt x="634497" y="117151"/>
                  </a:cubicBezTo>
                  <a:close/>
                  <a:moveTo>
                    <a:pt x="203906" y="230630"/>
                  </a:moveTo>
                  <a:cubicBezTo>
                    <a:pt x="217674" y="225243"/>
                    <a:pt x="230262" y="217231"/>
                    <a:pt x="240971" y="207039"/>
                  </a:cubicBezTo>
                  <a:cubicBezTo>
                    <a:pt x="248746" y="208988"/>
                    <a:pt x="256636" y="210452"/>
                    <a:pt x="264592" y="211422"/>
                  </a:cubicBezTo>
                  <a:cubicBezTo>
                    <a:pt x="280951" y="224473"/>
                    <a:pt x="290555" y="244204"/>
                    <a:pt x="290734" y="265131"/>
                  </a:cubicBezTo>
                  <a:cubicBezTo>
                    <a:pt x="262925" y="250961"/>
                    <a:pt x="233857" y="239411"/>
                    <a:pt x="203906" y="230630"/>
                  </a:cubicBezTo>
                  <a:close/>
                  <a:moveTo>
                    <a:pt x="331160" y="250305"/>
                  </a:moveTo>
                  <a:cubicBezTo>
                    <a:pt x="328119" y="236898"/>
                    <a:pt x="322052" y="224363"/>
                    <a:pt x="313421" y="213661"/>
                  </a:cubicBezTo>
                  <a:cubicBezTo>
                    <a:pt x="332860" y="212577"/>
                    <a:pt x="352102" y="209196"/>
                    <a:pt x="370746" y="203589"/>
                  </a:cubicBezTo>
                  <a:cubicBezTo>
                    <a:pt x="355323" y="217128"/>
                    <a:pt x="341984" y="232870"/>
                    <a:pt x="331160" y="250305"/>
                  </a:cubicBezTo>
                  <a:close/>
                  <a:moveTo>
                    <a:pt x="437314" y="242473"/>
                  </a:moveTo>
                  <a:cubicBezTo>
                    <a:pt x="413631" y="247963"/>
                    <a:pt x="390282" y="254812"/>
                    <a:pt x="367386" y="262987"/>
                  </a:cubicBezTo>
                  <a:cubicBezTo>
                    <a:pt x="382574" y="237215"/>
                    <a:pt x="403304" y="215143"/>
                    <a:pt x="428071" y="198367"/>
                  </a:cubicBezTo>
                  <a:cubicBezTo>
                    <a:pt x="451775" y="205840"/>
                    <a:pt x="476510" y="209522"/>
                    <a:pt x="501362" y="209277"/>
                  </a:cubicBezTo>
                  <a:cubicBezTo>
                    <a:pt x="509253" y="209282"/>
                    <a:pt x="517139" y="208846"/>
                    <a:pt x="524983" y="207972"/>
                  </a:cubicBezTo>
                  <a:cubicBezTo>
                    <a:pt x="515646" y="221492"/>
                    <a:pt x="482783" y="230630"/>
                    <a:pt x="437314" y="242473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highlight>
                  <a:srgbClr val="008000"/>
                </a:highlight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B9AEBB2-3D6D-4372-B333-9CAE8BA48CB3}"/>
                </a:ext>
              </a:extLst>
            </p:cNvPr>
            <p:cNvSpPr/>
            <p:nvPr/>
          </p:nvSpPr>
          <p:spPr>
            <a:xfrm>
              <a:off x="1916968" y="4342421"/>
              <a:ext cx="876299" cy="444903"/>
            </a:xfrm>
            <a:custGeom>
              <a:avLst/>
              <a:gdLst>
                <a:gd name="connsiteX0" fmla="*/ 9 w 876299"/>
                <a:gd name="connsiteY0" fmla="*/ 444903 h 444903"/>
                <a:gd name="connsiteX1" fmla="*/ 876300 w 876299"/>
                <a:gd name="connsiteY1" fmla="*/ 444903 h 444903"/>
                <a:gd name="connsiteX2" fmla="*/ 876300 w 876299"/>
                <a:gd name="connsiteY2" fmla="*/ 306281 h 444903"/>
                <a:gd name="connsiteX3" fmla="*/ 854801 w 876299"/>
                <a:gd name="connsiteY3" fmla="*/ 293359 h 444903"/>
                <a:gd name="connsiteX4" fmla="*/ 628404 w 876299"/>
                <a:gd name="connsiteY4" fmla="*/ 250815 h 444903"/>
                <a:gd name="connsiteX5" fmla="*/ 630522 w 876299"/>
                <a:gd name="connsiteY5" fmla="*/ 236430 h 444903"/>
                <a:gd name="connsiteX6" fmla="*/ 614574 w 876299"/>
                <a:gd name="connsiteY6" fmla="*/ 251986 h 444903"/>
                <a:gd name="connsiteX7" fmla="*/ 611270 w 876299"/>
                <a:gd name="connsiteY7" fmla="*/ 255654 h 444903"/>
                <a:gd name="connsiteX8" fmla="*/ 580619 w 876299"/>
                <a:gd name="connsiteY8" fmla="*/ 299960 h 444903"/>
                <a:gd name="connsiteX9" fmla="*/ 558555 w 876299"/>
                <a:gd name="connsiteY9" fmla="*/ 361799 h 444903"/>
                <a:gd name="connsiteX10" fmla="*/ 549880 w 876299"/>
                <a:gd name="connsiteY10" fmla="*/ 285424 h 444903"/>
                <a:gd name="connsiteX11" fmla="*/ 589298 w 876299"/>
                <a:gd name="connsiteY11" fmla="*/ 231554 h 444903"/>
                <a:gd name="connsiteX12" fmla="*/ 610294 w 876299"/>
                <a:gd name="connsiteY12" fmla="*/ 161676 h 444903"/>
                <a:gd name="connsiteX13" fmla="*/ 566117 w 876299"/>
                <a:gd name="connsiteY13" fmla="*/ 217917 h 444903"/>
                <a:gd name="connsiteX14" fmla="*/ 548566 w 876299"/>
                <a:gd name="connsiteY14" fmla="*/ 264812 h 444903"/>
                <a:gd name="connsiteX15" fmla="*/ 547279 w 876299"/>
                <a:gd name="connsiteY15" fmla="*/ 230255 h 444903"/>
                <a:gd name="connsiteX16" fmla="*/ 548357 w 876299"/>
                <a:gd name="connsiteY16" fmla="*/ 183411 h 444903"/>
                <a:gd name="connsiteX17" fmla="*/ 533259 w 876299"/>
                <a:gd name="connsiteY17" fmla="*/ 82950 h 444903"/>
                <a:gd name="connsiteX18" fmla="*/ 517972 w 876299"/>
                <a:gd name="connsiteY18" fmla="*/ 181242 h 444903"/>
                <a:gd name="connsiteX19" fmla="*/ 518704 w 876299"/>
                <a:gd name="connsiteY19" fmla="*/ 230744 h 444903"/>
                <a:gd name="connsiteX20" fmla="*/ 519920 w 876299"/>
                <a:gd name="connsiteY20" fmla="*/ 264539 h 444903"/>
                <a:gd name="connsiteX21" fmla="*/ 492902 w 876299"/>
                <a:gd name="connsiteY21" fmla="*/ 222670 h 444903"/>
                <a:gd name="connsiteX22" fmla="*/ 437771 w 876299"/>
                <a:gd name="connsiteY22" fmla="*/ 177115 h 444903"/>
                <a:gd name="connsiteX23" fmla="*/ 473153 w 876299"/>
                <a:gd name="connsiteY23" fmla="*/ 240925 h 444903"/>
                <a:gd name="connsiteX24" fmla="*/ 521065 w 876299"/>
                <a:gd name="connsiteY24" fmla="*/ 283759 h 444903"/>
                <a:gd name="connsiteX25" fmla="*/ 528912 w 876299"/>
                <a:gd name="connsiteY25" fmla="*/ 357556 h 444903"/>
                <a:gd name="connsiteX26" fmla="*/ 496189 w 876299"/>
                <a:gd name="connsiteY26" fmla="*/ 305921 h 444903"/>
                <a:gd name="connsiteX27" fmla="*/ 433911 w 876299"/>
                <a:gd name="connsiteY27" fmla="*/ 254462 h 444903"/>
                <a:gd name="connsiteX28" fmla="*/ 450715 w 876299"/>
                <a:gd name="connsiteY28" fmla="*/ 292166 h 444903"/>
                <a:gd name="connsiteX29" fmla="*/ 400539 w 876299"/>
                <a:gd name="connsiteY29" fmla="*/ 332861 h 444903"/>
                <a:gd name="connsiteX30" fmla="*/ 378488 w 876299"/>
                <a:gd name="connsiteY30" fmla="*/ 363855 h 444903"/>
                <a:gd name="connsiteX31" fmla="*/ 375216 w 876299"/>
                <a:gd name="connsiteY31" fmla="*/ 364293 h 444903"/>
                <a:gd name="connsiteX32" fmla="*/ 380153 w 876299"/>
                <a:gd name="connsiteY32" fmla="*/ 340301 h 444903"/>
                <a:gd name="connsiteX33" fmla="*/ 391632 w 876299"/>
                <a:gd name="connsiteY33" fmla="*/ 296037 h 444903"/>
                <a:gd name="connsiteX34" fmla="*/ 400431 w 876299"/>
                <a:gd name="connsiteY34" fmla="*/ 197251 h 444903"/>
                <a:gd name="connsiteX35" fmla="*/ 363304 w 876299"/>
                <a:gd name="connsiteY35" fmla="*/ 286984 h 444903"/>
                <a:gd name="connsiteX36" fmla="*/ 352276 w 876299"/>
                <a:gd name="connsiteY36" fmla="*/ 334041 h 444903"/>
                <a:gd name="connsiteX37" fmla="*/ 345787 w 876299"/>
                <a:gd name="connsiteY37" fmla="*/ 365655 h 444903"/>
                <a:gd name="connsiteX38" fmla="*/ 329985 w 876299"/>
                <a:gd name="connsiteY38" fmla="*/ 320518 h 444903"/>
                <a:gd name="connsiteX39" fmla="*/ 288636 w 876299"/>
                <a:gd name="connsiteY39" fmla="*/ 265028 h 444903"/>
                <a:gd name="connsiteX40" fmla="*/ 320960 w 876299"/>
                <a:gd name="connsiteY40" fmla="*/ 222621 h 444903"/>
                <a:gd name="connsiteX41" fmla="*/ 309733 w 876299"/>
                <a:gd name="connsiteY41" fmla="*/ 191945 h 444903"/>
                <a:gd name="connsiteX42" fmla="*/ 345645 w 876299"/>
                <a:gd name="connsiteY42" fmla="*/ 196043 h 444903"/>
                <a:gd name="connsiteX43" fmla="*/ 409252 w 876299"/>
                <a:gd name="connsiteY43" fmla="*/ 143896 h 444903"/>
                <a:gd name="connsiteX44" fmla="*/ 94864 w 876299"/>
                <a:gd name="connsiteY44" fmla="*/ 344746 h 444903"/>
                <a:gd name="connsiteX45" fmla="*/ 77810 w 876299"/>
                <a:gd name="connsiteY45" fmla="*/ 406803 h 444903"/>
                <a:gd name="connsiteX46" fmla="*/ 48891 w 876299"/>
                <a:gd name="connsiteY46" fmla="*/ 406803 h 444903"/>
                <a:gd name="connsiteX47" fmla="*/ 68208 w 876299"/>
                <a:gd name="connsiteY47" fmla="*/ 334453 h 444903"/>
                <a:gd name="connsiteX48" fmla="*/ 95699 w 876299"/>
                <a:gd name="connsiteY48" fmla="*/ 278494 h 444903"/>
                <a:gd name="connsiteX49" fmla="*/ 0 w 876299"/>
                <a:gd name="connsiteY49" fmla="*/ 0 h 444903"/>
                <a:gd name="connsiteX50" fmla="*/ 697728 w 876299"/>
                <a:gd name="connsiteY50" fmla="*/ 374399 h 444903"/>
                <a:gd name="connsiteX51" fmla="*/ 678868 w 876299"/>
                <a:gd name="connsiteY51" fmla="*/ 384379 h 444903"/>
                <a:gd name="connsiteX52" fmla="*/ 629065 w 876299"/>
                <a:gd name="connsiteY52" fmla="*/ 387463 h 444903"/>
                <a:gd name="connsiteX53" fmla="*/ 655143 w 876299"/>
                <a:gd name="connsiteY53" fmla="*/ 327078 h 444903"/>
                <a:gd name="connsiteX54" fmla="*/ 697728 w 876299"/>
                <a:gd name="connsiteY54" fmla="*/ 374399 h 444903"/>
                <a:gd name="connsiteX55" fmla="*/ 606805 w 876299"/>
                <a:gd name="connsiteY55" fmla="*/ 315364 h 444903"/>
                <a:gd name="connsiteX56" fmla="*/ 622119 w 876299"/>
                <a:gd name="connsiteY56" fmla="*/ 276864 h 444903"/>
                <a:gd name="connsiteX57" fmla="*/ 651779 w 876299"/>
                <a:gd name="connsiteY57" fmla="*/ 322636 h 444903"/>
                <a:gd name="connsiteX58" fmla="*/ 600323 w 876299"/>
                <a:gd name="connsiteY58" fmla="*/ 376153 h 444903"/>
                <a:gd name="connsiteX59" fmla="*/ 591601 w 876299"/>
                <a:gd name="connsiteY59" fmla="*/ 390337 h 444903"/>
                <a:gd name="connsiteX60" fmla="*/ 562565 w 876299"/>
                <a:gd name="connsiteY60" fmla="*/ 385919 h 444903"/>
                <a:gd name="connsiteX61" fmla="*/ 561082 w 876299"/>
                <a:gd name="connsiteY61" fmla="*/ 377451 h 444903"/>
                <a:gd name="connsiteX62" fmla="*/ 606805 w 876299"/>
                <a:gd name="connsiteY62" fmla="*/ 315364 h 444903"/>
                <a:gd name="connsiteX63" fmla="*/ 419393 w 876299"/>
                <a:gd name="connsiteY63" fmla="*/ 351132 h 444903"/>
                <a:gd name="connsiteX64" fmla="*/ 452924 w 876299"/>
                <a:gd name="connsiteY64" fmla="*/ 296099 h 444903"/>
                <a:gd name="connsiteX65" fmla="*/ 473880 w 876299"/>
                <a:gd name="connsiteY65" fmla="*/ 326543 h 444903"/>
                <a:gd name="connsiteX66" fmla="*/ 532011 w 876299"/>
                <a:gd name="connsiteY66" fmla="*/ 377644 h 444903"/>
                <a:gd name="connsiteX67" fmla="*/ 533163 w 876299"/>
                <a:gd name="connsiteY67" fmla="*/ 384410 h 444903"/>
                <a:gd name="connsiteX68" fmla="*/ 531087 w 876299"/>
                <a:gd name="connsiteY68" fmla="*/ 384375 h 444903"/>
                <a:gd name="connsiteX69" fmla="*/ 528485 w 876299"/>
                <a:gd name="connsiteY69" fmla="*/ 384420 h 444903"/>
                <a:gd name="connsiteX70" fmla="*/ 422673 w 876299"/>
                <a:gd name="connsiteY70" fmla="*/ 360720 h 444903"/>
                <a:gd name="connsiteX71" fmla="*/ 410015 w 876299"/>
                <a:gd name="connsiteY71" fmla="*/ 361045 h 444903"/>
                <a:gd name="connsiteX72" fmla="*/ 419393 w 876299"/>
                <a:gd name="connsiteY72" fmla="*/ 351132 h 444903"/>
                <a:gd name="connsiteX73" fmla="*/ 228045 w 876299"/>
                <a:gd name="connsiteY73" fmla="*/ 280299 h 444903"/>
                <a:gd name="connsiteX74" fmla="*/ 267429 w 876299"/>
                <a:gd name="connsiteY74" fmla="*/ 298955 h 444903"/>
                <a:gd name="connsiteX75" fmla="*/ 288245 w 876299"/>
                <a:gd name="connsiteY75" fmla="*/ 265611 h 444903"/>
                <a:gd name="connsiteX76" fmla="*/ 307047 w 876299"/>
                <a:gd name="connsiteY76" fmla="*/ 333291 h 444903"/>
                <a:gd name="connsiteX77" fmla="*/ 334182 w 876299"/>
                <a:gd name="connsiteY77" fmla="*/ 375014 h 444903"/>
                <a:gd name="connsiteX78" fmla="*/ 316918 w 876299"/>
                <a:gd name="connsiteY78" fmla="*/ 384379 h 444903"/>
                <a:gd name="connsiteX79" fmla="*/ 305232 w 876299"/>
                <a:gd name="connsiteY79" fmla="*/ 384379 h 444903"/>
                <a:gd name="connsiteX80" fmla="*/ 266701 w 876299"/>
                <a:gd name="connsiteY80" fmla="*/ 337101 h 444903"/>
                <a:gd name="connsiteX81" fmla="*/ 276732 w 876299"/>
                <a:gd name="connsiteY81" fmla="*/ 386218 h 444903"/>
                <a:gd name="connsiteX82" fmla="*/ 226320 w 876299"/>
                <a:gd name="connsiteY82" fmla="*/ 397948 h 444903"/>
                <a:gd name="connsiteX83" fmla="*/ 232323 w 876299"/>
                <a:gd name="connsiteY83" fmla="*/ 377651 h 444903"/>
                <a:gd name="connsiteX84" fmla="*/ 240840 w 876299"/>
                <a:gd name="connsiteY84" fmla="*/ 345202 h 444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876299" h="444903">
                  <a:moveTo>
                    <a:pt x="9" y="444903"/>
                  </a:moveTo>
                  <a:lnTo>
                    <a:pt x="876300" y="444903"/>
                  </a:lnTo>
                  <a:lnTo>
                    <a:pt x="876300" y="306281"/>
                  </a:lnTo>
                  <a:cubicBezTo>
                    <a:pt x="869277" y="301756"/>
                    <a:pt x="862153" y="297379"/>
                    <a:pt x="854801" y="293359"/>
                  </a:cubicBezTo>
                  <a:cubicBezTo>
                    <a:pt x="768383" y="247311"/>
                    <a:pt x="668829" y="248122"/>
                    <a:pt x="628404" y="250815"/>
                  </a:cubicBezTo>
                  <a:cubicBezTo>
                    <a:pt x="630040" y="241925"/>
                    <a:pt x="630522" y="236430"/>
                    <a:pt x="630522" y="236430"/>
                  </a:cubicBezTo>
                  <a:cubicBezTo>
                    <a:pt x="624893" y="241284"/>
                    <a:pt x="619567" y="246479"/>
                    <a:pt x="614574" y="251986"/>
                  </a:cubicBezTo>
                  <a:lnTo>
                    <a:pt x="611270" y="255654"/>
                  </a:lnTo>
                  <a:cubicBezTo>
                    <a:pt x="599287" y="269120"/>
                    <a:pt x="588994" y="283999"/>
                    <a:pt x="580619" y="299960"/>
                  </a:cubicBezTo>
                  <a:cubicBezTo>
                    <a:pt x="570846" y="319629"/>
                    <a:pt x="563440" y="340386"/>
                    <a:pt x="558555" y="361799"/>
                  </a:cubicBezTo>
                  <a:cubicBezTo>
                    <a:pt x="555128" y="339493"/>
                    <a:pt x="552002" y="313766"/>
                    <a:pt x="549880" y="285424"/>
                  </a:cubicBezTo>
                  <a:cubicBezTo>
                    <a:pt x="565413" y="269348"/>
                    <a:pt x="578676" y="251223"/>
                    <a:pt x="589298" y="231554"/>
                  </a:cubicBezTo>
                  <a:cubicBezTo>
                    <a:pt x="600318" y="209663"/>
                    <a:pt x="607423" y="186015"/>
                    <a:pt x="610294" y="161676"/>
                  </a:cubicBezTo>
                  <a:cubicBezTo>
                    <a:pt x="592262" y="177573"/>
                    <a:pt x="577291" y="196633"/>
                    <a:pt x="566117" y="217917"/>
                  </a:cubicBezTo>
                  <a:cubicBezTo>
                    <a:pt x="558620" y="232882"/>
                    <a:pt x="552737" y="248602"/>
                    <a:pt x="548566" y="264812"/>
                  </a:cubicBezTo>
                  <a:cubicBezTo>
                    <a:pt x="547964" y="253582"/>
                    <a:pt x="547481" y="242123"/>
                    <a:pt x="547279" y="230255"/>
                  </a:cubicBezTo>
                  <a:lnTo>
                    <a:pt x="548357" y="183411"/>
                  </a:lnTo>
                  <a:cubicBezTo>
                    <a:pt x="548159" y="149375"/>
                    <a:pt x="543074" y="115542"/>
                    <a:pt x="533259" y="82950"/>
                  </a:cubicBezTo>
                  <a:cubicBezTo>
                    <a:pt x="523259" y="114761"/>
                    <a:pt x="518105" y="147897"/>
                    <a:pt x="517972" y="181242"/>
                  </a:cubicBezTo>
                  <a:lnTo>
                    <a:pt x="518704" y="230744"/>
                  </a:lnTo>
                  <a:cubicBezTo>
                    <a:pt x="518902" y="242353"/>
                    <a:pt x="519358" y="253552"/>
                    <a:pt x="519920" y="264539"/>
                  </a:cubicBezTo>
                  <a:cubicBezTo>
                    <a:pt x="512419" y="249667"/>
                    <a:pt x="503363" y="235632"/>
                    <a:pt x="492902" y="222670"/>
                  </a:cubicBezTo>
                  <a:cubicBezTo>
                    <a:pt x="477456" y="204250"/>
                    <a:pt x="458771" y="188812"/>
                    <a:pt x="437771" y="177115"/>
                  </a:cubicBezTo>
                  <a:cubicBezTo>
                    <a:pt x="445754" y="200286"/>
                    <a:pt x="457728" y="221881"/>
                    <a:pt x="473153" y="240925"/>
                  </a:cubicBezTo>
                  <a:cubicBezTo>
                    <a:pt x="487155" y="257264"/>
                    <a:pt x="503267" y="271667"/>
                    <a:pt x="521065" y="283759"/>
                  </a:cubicBezTo>
                  <a:cubicBezTo>
                    <a:pt x="522965" y="310852"/>
                    <a:pt x="525761" y="335691"/>
                    <a:pt x="528912" y="357556"/>
                  </a:cubicBezTo>
                  <a:cubicBezTo>
                    <a:pt x="519975" y="339172"/>
                    <a:pt x="508999" y="321851"/>
                    <a:pt x="496189" y="305921"/>
                  </a:cubicBezTo>
                  <a:cubicBezTo>
                    <a:pt x="478741" y="285115"/>
                    <a:pt x="457634" y="267674"/>
                    <a:pt x="433911" y="254462"/>
                  </a:cubicBezTo>
                  <a:cubicBezTo>
                    <a:pt x="438363" y="267512"/>
                    <a:pt x="443987" y="280131"/>
                    <a:pt x="450715" y="292166"/>
                  </a:cubicBezTo>
                  <a:cubicBezTo>
                    <a:pt x="431851" y="302858"/>
                    <a:pt x="414895" y="316610"/>
                    <a:pt x="400539" y="332861"/>
                  </a:cubicBezTo>
                  <a:cubicBezTo>
                    <a:pt x="392292" y="342524"/>
                    <a:pt x="384913" y="352896"/>
                    <a:pt x="378488" y="363855"/>
                  </a:cubicBezTo>
                  <a:cubicBezTo>
                    <a:pt x="377410" y="364011"/>
                    <a:pt x="376277" y="364127"/>
                    <a:pt x="375216" y="364293"/>
                  </a:cubicBezTo>
                  <a:cubicBezTo>
                    <a:pt x="376772" y="356384"/>
                    <a:pt x="378319" y="348472"/>
                    <a:pt x="380153" y="340301"/>
                  </a:cubicBezTo>
                  <a:lnTo>
                    <a:pt x="391632" y="296037"/>
                  </a:lnTo>
                  <a:cubicBezTo>
                    <a:pt x="399278" y="263700"/>
                    <a:pt x="402242" y="230432"/>
                    <a:pt x="400431" y="197251"/>
                  </a:cubicBezTo>
                  <a:cubicBezTo>
                    <a:pt x="383621" y="225129"/>
                    <a:pt x="371105" y="255379"/>
                    <a:pt x="363304" y="286984"/>
                  </a:cubicBezTo>
                  <a:lnTo>
                    <a:pt x="352276" y="334041"/>
                  </a:lnTo>
                  <a:cubicBezTo>
                    <a:pt x="349849" y="344846"/>
                    <a:pt x="347748" y="355332"/>
                    <a:pt x="345787" y="365655"/>
                  </a:cubicBezTo>
                  <a:cubicBezTo>
                    <a:pt x="342108" y="350099"/>
                    <a:pt x="336812" y="334971"/>
                    <a:pt x="329985" y="320518"/>
                  </a:cubicBezTo>
                  <a:cubicBezTo>
                    <a:pt x="319650" y="299686"/>
                    <a:pt x="305644" y="280888"/>
                    <a:pt x="288636" y="265028"/>
                  </a:cubicBezTo>
                  <a:cubicBezTo>
                    <a:pt x="298613" y="250302"/>
                    <a:pt x="309404" y="236144"/>
                    <a:pt x="320960" y="222621"/>
                  </a:cubicBezTo>
                  <a:lnTo>
                    <a:pt x="309733" y="191945"/>
                  </a:lnTo>
                  <a:lnTo>
                    <a:pt x="345645" y="196043"/>
                  </a:lnTo>
                  <a:cubicBezTo>
                    <a:pt x="364851" y="176359"/>
                    <a:pt x="386184" y="158869"/>
                    <a:pt x="409252" y="143896"/>
                  </a:cubicBezTo>
                  <a:cubicBezTo>
                    <a:pt x="300883" y="109110"/>
                    <a:pt x="151132" y="199030"/>
                    <a:pt x="94864" y="344746"/>
                  </a:cubicBezTo>
                  <a:cubicBezTo>
                    <a:pt x="87135" y="364815"/>
                    <a:pt x="81422" y="385602"/>
                    <a:pt x="77810" y="406803"/>
                  </a:cubicBezTo>
                  <a:lnTo>
                    <a:pt x="48891" y="406803"/>
                  </a:lnTo>
                  <a:cubicBezTo>
                    <a:pt x="52725" y="382065"/>
                    <a:pt x="59201" y="357809"/>
                    <a:pt x="68208" y="334453"/>
                  </a:cubicBezTo>
                  <a:cubicBezTo>
                    <a:pt x="75793" y="315065"/>
                    <a:pt x="84989" y="296347"/>
                    <a:pt x="95699" y="278494"/>
                  </a:cubicBezTo>
                  <a:cubicBezTo>
                    <a:pt x="95649" y="179217"/>
                    <a:pt x="62783" y="76130"/>
                    <a:pt x="0" y="0"/>
                  </a:cubicBezTo>
                  <a:close/>
                  <a:moveTo>
                    <a:pt x="697728" y="374399"/>
                  </a:moveTo>
                  <a:cubicBezTo>
                    <a:pt x="691027" y="376876"/>
                    <a:pt x="684685" y="380231"/>
                    <a:pt x="678868" y="384379"/>
                  </a:cubicBezTo>
                  <a:cubicBezTo>
                    <a:pt x="662210" y="384042"/>
                    <a:pt x="645554" y="385074"/>
                    <a:pt x="629065" y="387463"/>
                  </a:cubicBezTo>
                  <a:cubicBezTo>
                    <a:pt x="640456" y="368610"/>
                    <a:pt x="649229" y="348295"/>
                    <a:pt x="655143" y="327078"/>
                  </a:cubicBezTo>
                  <a:cubicBezTo>
                    <a:pt x="668031" y="343980"/>
                    <a:pt x="682274" y="359806"/>
                    <a:pt x="697728" y="374399"/>
                  </a:cubicBezTo>
                  <a:close/>
                  <a:moveTo>
                    <a:pt x="606805" y="315364"/>
                  </a:moveTo>
                  <a:cubicBezTo>
                    <a:pt x="613100" y="303037"/>
                    <a:pt x="618228" y="290148"/>
                    <a:pt x="622119" y="276864"/>
                  </a:cubicBezTo>
                  <a:cubicBezTo>
                    <a:pt x="630994" y="292754"/>
                    <a:pt x="640903" y="308044"/>
                    <a:pt x="651779" y="322636"/>
                  </a:cubicBezTo>
                  <a:cubicBezTo>
                    <a:pt x="631805" y="337529"/>
                    <a:pt x="614420" y="355609"/>
                    <a:pt x="600323" y="376153"/>
                  </a:cubicBezTo>
                  <a:cubicBezTo>
                    <a:pt x="597196" y="380794"/>
                    <a:pt x="594304" y="385561"/>
                    <a:pt x="591601" y="390337"/>
                  </a:cubicBezTo>
                  <a:cubicBezTo>
                    <a:pt x="582013" y="388325"/>
                    <a:pt x="572319" y="386848"/>
                    <a:pt x="562565" y="385919"/>
                  </a:cubicBezTo>
                  <a:cubicBezTo>
                    <a:pt x="562071" y="383168"/>
                    <a:pt x="561577" y="380346"/>
                    <a:pt x="561082" y="377451"/>
                  </a:cubicBezTo>
                  <a:cubicBezTo>
                    <a:pt x="579134" y="358981"/>
                    <a:pt x="594523" y="338084"/>
                    <a:pt x="606805" y="315364"/>
                  </a:cubicBezTo>
                  <a:close/>
                  <a:moveTo>
                    <a:pt x="419393" y="351132"/>
                  </a:moveTo>
                  <a:cubicBezTo>
                    <a:pt x="433378" y="334653"/>
                    <a:pt x="444693" y="316083"/>
                    <a:pt x="452924" y="296099"/>
                  </a:cubicBezTo>
                  <a:cubicBezTo>
                    <a:pt x="459038" y="306820"/>
                    <a:pt x="466049" y="317004"/>
                    <a:pt x="473880" y="326543"/>
                  </a:cubicBezTo>
                  <a:cubicBezTo>
                    <a:pt x="490781" y="346202"/>
                    <a:pt x="510347" y="363403"/>
                    <a:pt x="532011" y="377644"/>
                  </a:cubicBezTo>
                  <a:cubicBezTo>
                    <a:pt x="532393" y="379956"/>
                    <a:pt x="532778" y="382184"/>
                    <a:pt x="533163" y="384410"/>
                  </a:cubicBezTo>
                  <a:cubicBezTo>
                    <a:pt x="532464" y="384407"/>
                    <a:pt x="531787" y="384375"/>
                    <a:pt x="531087" y="384375"/>
                  </a:cubicBezTo>
                  <a:cubicBezTo>
                    <a:pt x="530200" y="384375"/>
                    <a:pt x="529364" y="384414"/>
                    <a:pt x="528485" y="384420"/>
                  </a:cubicBezTo>
                  <a:cubicBezTo>
                    <a:pt x="510005" y="370442"/>
                    <a:pt x="469634" y="360720"/>
                    <a:pt x="422673" y="360720"/>
                  </a:cubicBezTo>
                  <a:cubicBezTo>
                    <a:pt x="418370" y="360720"/>
                    <a:pt x="414194" y="360887"/>
                    <a:pt x="410015" y="361045"/>
                  </a:cubicBezTo>
                  <a:cubicBezTo>
                    <a:pt x="413209" y="357883"/>
                    <a:pt x="416370" y="354613"/>
                    <a:pt x="419393" y="351132"/>
                  </a:cubicBezTo>
                  <a:close/>
                  <a:moveTo>
                    <a:pt x="228045" y="280299"/>
                  </a:moveTo>
                  <a:lnTo>
                    <a:pt x="267429" y="298955"/>
                  </a:lnTo>
                  <a:cubicBezTo>
                    <a:pt x="274121" y="287060"/>
                    <a:pt x="281135" y="276084"/>
                    <a:pt x="288245" y="265611"/>
                  </a:cubicBezTo>
                  <a:cubicBezTo>
                    <a:pt x="290590" y="289082"/>
                    <a:pt x="296949" y="311974"/>
                    <a:pt x="307047" y="333291"/>
                  </a:cubicBezTo>
                  <a:cubicBezTo>
                    <a:pt x="314514" y="348163"/>
                    <a:pt x="323616" y="362157"/>
                    <a:pt x="334182" y="375014"/>
                  </a:cubicBezTo>
                  <a:cubicBezTo>
                    <a:pt x="328055" y="377395"/>
                    <a:pt x="322254" y="380541"/>
                    <a:pt x="316918" y="384379"/>
                  </a:cubicBezTo>
                  <a:cubicBezTo>
                    <a:pt x="312975" y="384309"/>
                    <a:pt x="309079" y="384309"/>
                    <a:pt x="305232" y="384379"/>
                  </a:cubicBezTo>
                  <a:cubicBezTo>
                    <a:pt x="294681" y="366882"/>
                    <a:pt x="281709" y="350965"/>
                    <a:pt x="266701" y="337101"/>
                  </a:cubicBezTo>
                  <a:cubicBezTo>
                    <a:pt x="268230" y="353793"/>
                    <a:pt x="271595" y="370264"/>
                    <a:pt x="276732" y="386218"/>
                  </a:cubicBezTo>
                  <a:cubicBezTo>
                    <a:pt x="259476" y="387838"/>
                    <a:pt x="242519" y="391783"/>
                    <a:pt x="226320" y="397948"/>
                  </a:cubicBezTo>
                  <a:cubicBezTo>
                    <a:pt x="228216" y="391106"/>
                    <a:pt x="230093" y="384249"/>
                    <a:pt x="232323" y="377651"/>
                  </a:cubicBezTo>
                  <a:cubicBezTo>
                    <a:pt x="234990" y="369766"/>
                    <a:pt x="237867" y="352668"/>
                    <a:pt x="240840" y="34520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highlight>
                  <a:srgbClr val="008000"/>
                </a:highlight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1AAE872-8CB9-4D57-8452-AF77086A4AA7}"/>
                </a:ext>
              </a:extLst>
            </p:cNvPr>
            <p:cNvSpPr/>
            <p:nvPr/>
          </p:nvSpPr>
          <p:spPr>
            <a:xfrm>
              <a:off x="2625403" y="4301656"/>
              <a:ext cx="167864" cy="189120"/>
            </a:xfrm>
            <a:custGeom>
              <a:avLst/>
              <a:gdLst>
                <a:gd name="connsiteX0" fmla="*/ 147591 w 167864"/>
                <a:gd name="connsiteY0" fmla="*/ 173113 h 189120"/>
                <a:gd name="connsiteX1" fmla="*/ 167865 w 167864"/>
                <a:gd name="connsiteY1" fmla="*/ 189121 h 189120"/>
                <a:gd name="connsiteX2" fmla="*/ 167865 w 167864"/>
                <a:gd name="connsiteY2" fmla="*/ 94274 h 189120"/>
                <a:gd name="connsiteX3" fmla="*/ 144285 w 167864"/>
                <a:gd name="connsiteY3" fmla="*/ 65285 h 189120"/>
                <a:gd name="connsiteX4" fmla="*/ 0 w 167864"/>
                <a:gd name="connsiteY4" fmla="*/ 232 h 189120"/>
                <a:gd name="connsiteX5" fmla="*/ 56362 w 167864"/>
                <a:gd name="connsiteY5" fmla="*/ 129029 h 189120"/>
                <a:gd name="connsiteX6" fmla="*/ 147591 w 167864"/>
                <a:gd name="connsiteY6" fmla="*/ 173113 h 189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864" h="189120">
                  <a:moveTo>
                    <a:pt x="147591" y="173113"/>
                  </a:moveTo>
                  <a:cubicBezTo>
                    <a:pt x="154571" y="178166"/>
                    <a:pt x="161306" y="183540"/>
                    <a:pt x="167865" y="189121"/>
                  </a:cubicBezTo>
                  <a:lnTo>
                    <a:pt x="167865" y="94274"/>
                  </a:lnTo>
                  <a:cubicBezTo>
                    <a:pt x="160391" y="84312"/>
                    <a:pt x="152645" y="74552"/>
                    <a:pt x="144285" y="65285"/>
                  </a:cubicBezTo>
                  <a:cubicBezTo>
                    <a:pt x="74950" y="-7434"/>
                    <a:pt x="0" y="232"/>
                    <a:pt x="0" y="232"/>
                  </a:cubicBezTo>
                  <a:cubicBezTo>
                    <a:pt x="14346" y="44974"/>
                    <a:pt x="33231" y="88131"/>
                    <a:pt x="56362" y="129029"/>
                  </a:cubicBezTo>
                  <a:cubicBezTo>
                    <a:pt x="88938" y="138737"/>
                    <a:pt x="119741" y="153622"/>
                    <a:pt x="147591" y="17311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highlight>
                  <a:srgbClr val="008000"/>
                </a:highlight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6C51A71-9784-42B9-897C-E3ADCDF0B52B}"/>
                </a:ext>
              </a:extLst>
            </p:cNvPr>
            <p:cNvSpPr/>
            <p:nvPr/>
          </p:nvSpPr>
          <p:spPr>
            <a:xfrm>
              <a:off x="2738233" y="4188084"/>
              <a:ext cx="55034" cy="167350"/>
            </a:xfrm>
            <a:custGeom>
              <a:avLst/>
              <a:gdLst>
                <a:gd name="connsiteX0" fmla="*/ 54255 w 55034"/>
                <a:gd name="connsiteY0" fmla="*/ 167350 h 167350"/>
                <a:gd name="connsiteX1" fmla="*/ 55035 w 55034"/>
                <a:gd name="connsiteY1" fmla="*/ 165463 h 167350"/>
                <a:gd name="connsiteX2" fmla="*/ 55035 w 55034"/>
                <a:gd name="connsiteY2" fmla="*/ 33661 h 167350"/>
                <a:gd name="connsiteX3" fmla="*/ 30131 w 55034"/>
                <a:gd name="connsiteY3" fmla="*/ 0 h 167350"/>
                <a:gd name="connsiteX4" fmla="*/ 0 w 55034"/>
                <a:gd name="connsiteY4" fmla="*/ 121227 h 167350"/>
                <a:gd name="connsiteX5" fmla="*/ 49807 w 55034"/>
                <a:gd name="connsiteY5" fmla="*/ 162212 h 167350"/>
                <a:gd name="connsiteX6" fmla="*/ 54255 w 55034"/>
                <a:gd name="connsiteY6" fmla="*/ 167350 h 16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034" h="167350">
                  <a:moveTo>
                    <a:pt x="54255" y="167350"/>
                  </a:moveTo>
                  <a:lnTo>
                    <a:pt x="55035" y="165463"/>
                  </a:lnTo>
                  <a:lnTo>
                    <a:pt x="55035" y="33661"/>
                  </a:lnTo>
                  <a:cubicBezTo>
                    <a:pt x="47360" y="21990"/>
                    <a:pt x="39046" y="10754"/>
                    <a:pt x="30131" y="0"/>
                  </a:cubicBezTo>
                  <a:cubicBezTo>
                    <a:pt x="13499" y="38480"/>
                    <a:pt x="3319" y="79438"/>
                    <a:pt x="0" y="121227"/>
                  </a:cubicBezTo>
                  <a:cubicBezTo>
                    <a:pt x="18283" y="132706"/>
                    <a:pt x="35023" y="146480"/>
                    <a:pt x="49807" y="162212"/>
                  </a:cubicBezTo>
                  <a:cubicBezTo>
                    <a:pt x="51357" y="163830"/>
                    <a:pt x="52684" y="165612"/>
                    <a:pt x="54255" y="16735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highlight>
                  <a:srgbClr val="008000"/>
                </a:highlight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C93B905-2125-4625-B7A2-C53AD259C2B3}"/>
                </a:ext>
              </a:extLst>
            </p:cNvPr>
            <p:cNvSpPr/>
            <p:nvPr/>
          </p:nvSpPr>
          <p:spPr>
            <a:xfrm>
              <a:off x="2020561" y="4389193"/>
              <a:ext cx="157501" cy="192116"/>
            </a:xfrm>
            <a:custGeom>
              <a:avLst/>
              <a:gdLst>
                <a:gd name="connsiteX0" fmla="*/ 19063 w 157501"/>
                <a:gd name="connsiteY0" fmla="*/ 192116 h 192116"/>
                <a:gd name="connsiteX1" fmla="*/ 80957 w 157501"/>
                <a:gd name="connsiteY1" fmla="*/ 129171 h 192116"/>
                <a:gd name="connsiteX2" fmla="*/ 88221 w 157501"/>
                <a:gd name="connsiteY2" fmla="*/ 112046 h 192116"/>
                <a:gd name="connsiteX3" fmla="*/ 105869 w 157501"/>
                <a:gd name="connsiteY3" fmla="*/ 76637 h 192116"/>
                <a:gd name="connsiteX4" fmla="*/ 157502 w 157501"/>
                <a:gd name="connsiteY4" fmla="*/ 0 h 192116"/>
                <a:gd name="connsiteX5" fmla="*/ 0 w 157501"/>
                <a:gd name="connsiteY5" fmla="*/ 90551 h 192116"/>
                <a:gd name="connsiteX6" fmla="*/ 18446 w 157501"/>
                <a:gd name="connsiteY6" fmla="*/ 184356 h 192116"/>
                <a:gd name="connsiteX7" fmla="*/ 19063 w 157501"/>
                <a:gd name="connsiteY7" fmla="*/ 192116 h 19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501" h="192116">
                  <a:moveTo>
                    <a:pt x="19063" y="192116"/>
                  </a:moveTo>
                  <a:cubicBezTo>
                    <a:pt x="37152" y="168777"/>
                    <a:pt x="57926" y="147651"/>
                    <a:pt x="80957" y="129171"/>
                  </a:cubicBezTo>
                  <a:cubicBezTo>
                    <a:pt x="83335" y="123339"/>
                    <a:pt x="85735" y="117550"/>
                    <a:pt x="88221" y="112046"/>
                  </a:cubicBezTo>
                  <a:lnTo>
                    <a:pt x="105869" y="76637"/>
                  </a:lnTo>
                  <a:cubicBezTo>
                    <a:pt x="120411" y="49391"/>
                    <a:pt x="137712" y="23711"/>
                    <a:pt x="157502" y="0"/>
                  </a:cubicBezTo>
                  <a:cubicBezTo>
                    <a:pt x="98860" y="8756"/>
                    <a:pt x="43962" y="42404"/>
                    <a:pt x="0" y="90551"/>
                  </a:cubicBezTo>
                  <a:cubicBezTo>
                    <a:pt x="9148" y="121154"/>
                    <a:pt x="15325" y="152568"/>
                    <a:pt x="18446" y="184356"/>
                  </a:cubicBezTo>
                  <a:cubicBezTo>
                    <a:pt x="18699" y="186951"/>
                    <a:pt x="18850" y="189527"/>
                    <a:pt x="19063" y="19211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highlight>
                  <a:srgbClr val="008000"/>
                </a:highlight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10941A0B-74A4-411D-AD37-32C0356108B0}"/>
                </a:ext>
              </a:extLst>
            </p:cNvPr>
            <p:cNvSpPr/>
            <p:nvPr/>
          </p:nvSpPr>
          <p:spPr>
            <a:xfrm>
              <a:off x="2549986" y="4440420"/>
              <a:ext cx="243281" cy="179159"/>
            </a:xfrm>
            <a:custGeom>
              <a:avLst/>
              <a:gdLst>
                <a:gd name="connsiteX0" fmla="*/ 233135 w 243281"/>
                <a:gd name="connsiteY0" fmla="*/ 173396 h 179159"/>
                <a:gd name="connsiteX1" fmla="*/ 243282 w 243281"/>
                <a:gd name="connsiteY1" fmla="*/ 179159 h 179159"/>
                <a:gd name="connsiteX2" fmla="*/ 243282 w 243281"/>
                <a:gd name="connsiteY2" fmla="*/ 84654 h 179159"/>
                <a:gd name="connsiteX3" fmla="*/ 208438 w 243281"/>
                <a:gd name="connsiteY3" fmla="*/ 55244 h 179159"/>
                <a:gd name="connsiteX4" fmla="*/ 0 w 243281"/>
                <a:gd name="connsiteY4" fmla="*/ 1109 h 179159"/>
                <a:gd name="connsiteX5" fmla="*/ 73827 w 243281"/>
                <a:gd name="connsiteY5" fmla="*/ 128814 h 179159"/>
                <a:gd name="connsiteX6" fmla="*/ 233135 w 243281"/>
                <a:gd name="connsiteY6" fmla="*/ 173396 h 1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3281" h="179159">
                  <a:moveTo>
                    <a:pt x="233135" y="173396"/>
                  </a:moveTo>
                  <a:cubicBezTo>
                    <a:pt x="236572" y="175224"/>
                    <a:pt x="239920" y="177205"/>
                    <a:pt x="243282" y="179159"/>
                  </a:cubicBezTo>
                  <a:lnTo>
                    <a:pt x="243282" y="84654"/>
                  </a:lnTo>
                  <a:cubicBezTo>
                    <a:pt x="232240" y="74191"/>
                    <a:pt x="220607" y="64372"/>
                    <a:pt x="208438" y="55244"/>
                  </a:cubicBezTo>
                  <a:cubicBezTo>
                    <a:pt x="147096" y="14111"/>
                    <a:pt x="73605" y="-4976"/>
                    <a:pt x="0" y="1109"/>
                  </a:cubicBezTo>
                  <a:cubicBezTo>
                    <a:pt x="18176" y="47086"/>
                    <a:pt x="43054" y="90120"/>
                    <a:pt x="73827" y="128814"/>
                  </a:cubicBezTo>
                  <a:cubicBezTo>
                    <a:pt x="129356" y="132994"/>
                    <a:pt x="183503" y="148147"/>
                    <a:pt x="233135" y="17339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highlight>
                  <a:srgbClr val="008000"/>
                </a:highlight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27113475-E2CE-4F20-BE7F-080B7D352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25" y="4065678"/>
            <a:ext cx="26848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599E5F"/>
                </a:solidFill>
                <a:latin typeface="Lucida Bright" panose="02040602050505020304" pitchFamily="18" charset="0"/>
              </a:rPr>
              <a:t>Longwood Gardens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4C9298-5959-402A-9F50-07F5666A8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4559" y="1201362"/>
            <a:ext cx="928603" cy="36933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Lucida Bright" panose="02040602050505020304" pitchFamily="18" charset="0"/>
              </a:rPr>
              <a:t>Prison</a:t>
            </a: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85C9F19A-9591-125D-12E1-82FF178113D6}"/>
              </a:ext>
            </a:extLst>
          </p:cNvPr>
          <p:cNvSpPr/>
          <p:nvPr/>
        </p:nvSpPr>
        <p:spPr>
          <a:xfrm>
            <a:off x="8382865" y="2818607"/>
            <a:ext cx="289497" cy="242095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AC7958-2FF4-5F2F-5D14-51743B901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370" y="3283191"/>
            <a:ext cx="2215693" cy="83099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Lucida Bright" panose="02040602050505020304" pitchFamily="18" charset="0"/>
              </a:rPr>
              <a:t>Official and Confirmed Prisoner Sighting (9/6/23)</a:t>
            </a:r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6694BA8B-6951-2FE5-6388-A6BF7A4A8BCA}"/>
              </a:ext>
            </a:extLst>
          </p:cNvPr>
          <p:cNvSpPr/>
          <p:nvPr/>
        </p:nvSpPr>
        <p:spPr>
          <a:xfrm>
            <a:off x="3815660" y="3420300"/>
            <a:ext cx="289497" cy="242095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6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6C510-50DC-5773-AA27-CDA47F648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032" y="352641"/>
            <a:ext cx="7886700" cy="661034"/>
          </a:xfrm>
        </p:spPr>
        <p:txBody>
          <a:bodyPr/>
          <a:lstStyle/>
          <a:p>
            <a:r>
              <a:rPr lang="en-US" dirty="0"/>
              <a:t>Timeline </a:t>
            </a:r>
            <a:r>
              <a:rPr lang="en-US" dirty="0">
                <a:solidFill>
                  <a:srgbClr val="00B050"/>
                </a:solidFill>
              </a:rPr>
              <a:t>(Day 7)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95CAAB-1E92-A3F5-ED5C-E74A95899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A41B6-B653-A141-9A30-004A51DEDCC9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1F5052-44DE-6295-6A01-F71134EA80FF}"/>
              </a:ext>
            </a:extLst>
          </p:cNvPr>
          <p:cNvSpPr txBox="1"/>
          <p:nvPr/>
        </p:nvSpPr>
        <p:spPr>
          <a:xfrm>
            <a:off x="397622" y="1105253"/>
            <a:ext cx="8045450" cy="18755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u="sng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Tuesday, 9/6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Escaped prisoner caught on camera twice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trail along our property line.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FBC777-4549-07A1-3EB2-C4C588980E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6687" y="2860490"/>
            <a:ext cx="3121159" cy="2678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87B638-BC33-4232-380B-B31D68EAA1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156" y="2860490"/>
            <a:ext cx="2326751" cy="267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64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88B52-B7F2-3CA2-CFCA-A39A7B796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" y="314449"/>
            <a:ext cx="7886700" cy="691514"/>
          </a:xfrm>
        </p:spPr>
        <p:txBody>
          <a:bodyPr/>
          <a:lstStyle/>
          <a:p>
            <a:r>
              <a:rPr lang="en-US" dirty="0"/>
              <a:t>Timeline </a:t>
            </a:r>
            <a:r>
              <a:rPr lang="en-US" dirty="0">
                <a:solidFill>
                  <a:srgbClr val="00B050"/>
                </a:solidFill>
              </a:rPr>
              <a:t>(Days 7 – 10)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4050C1-DF1B-24EA-8D3F-73CD8CC38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A41B6-B653-A141-9A30-004A51DEDCC9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CE96A1-E44F-D1E5-F6A1-7A7B5D58F51D}"/>
              </a:ext>
            </a:extLst>
          </p:cNvPr>
          <p:cNvSpPr txBox="1"/>
          <p:nvPr/>
        </p:nvSpPr>
        <p:spPr>
          <a:xfrm>
            <a:off x="317097" y="975451"/>
            <a:ext cx="8717280" cy="3168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Tuesday, 9/6 through Saturday 9/9</a:t>
            </a:r>
            <a:endParaRPr lang="en-US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Routine command center operations continue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 Police use our ATV’s and trail maps to search our wooded areas.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 Border Patrol Agents with horses and dogs arrive on site and begin searching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Journalists gather at main entrance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TV van drives onto campus and is escorted off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2F4C273F-89C5-42DB-90CB-65D94B823933">
            <a:extLst>
              <a:ext uri="{FF2B5EF4-FFF2-40B4-BE49-F238E27FC236}">
                <a16:creationId xmlns:a16="http://schemas.microsoft.com/office/drawing/2014/main" id="{D509CA3A-100B-8A17-3112-243508FA6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64" y="3429000"/>
            <a:ext cx="3048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146B82-86C2-9659-C434-094397CA23E8}"/>
              </a:ext>
            </a:extLst>
          </p:cNvPr>
          <p:cNvSpPr txBox="1"/>
          <p:nvPr/>
        </p:nvSpPr>
        <p:spPr>
          <a:xfrm>
            <a:off x="804717" y="5666978"/>
            <a:ext cx="2219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Sighting Near Cottage</a:t>
            </a:r>
          </a:p>
        </p:txBody>
      </p:sp>
      <p:pic>
        <p:nvPicPr>
          <p:cNvPr id="7" name="AABA3C62-F059-4F52-B795-98E385F6C5A3">
            <a:extLst>
              <a:ext uri="{FF2B5EF4-FFF2-40B4-BE49-F238E27FC236}">
                <a16:creationId xmlns:a16="http://schemas.microsoft.com/office/drawing/2014/main" id="{BC945CAD-F2C5-8CE2-2737-907528AC3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49" y="3429000"/>
            <a:ext cx="3048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5BEC1E-CFEB-AAA3-9CF1-A27D09689AAF}"/>
              </a:ext>
            </a:extLst>
          </p:cNvPr>
          <p:cNvSpPr txBox="1"/>
          <p:nvPr/>
        </p:nvSpPr>
        <p:spPr>
          <a:xfrm>
            <a:off x="4463525" y="5643796"/>
            <a:ext cx="3988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Sighting At Far Side of Field Near Cottage</a:t>
            </a:r>
          </a:p>
        </p:txBody>
      </p:sp>
    </p:spTree>
    <p:extLst>
      <p:ext uri="{BB962C8B-B14F-4D97-AF65-F5344CB8AC3E}">
        <p14:creationId xmlns:p14="http://schemas.microsoft.com/office/powerpoint/2010/main" val="3977649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88B52-B7F2-3CA2-CFCA-A39A7B796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576" y="357976"/>
            <a:ext cx="7886700" cy="691514"/>
          </a:xfrm>
        </p:spPr>
        <p:txBody>
          <a:bodyPr/>
          <a:lstStyle/>
          <a:p>
            <a:r>
              <a:rPr lang="en-US" dirty="0"/>
              <a:t>Timeline </a:t>
            </a:r>
            <a:r>
              <a:rPr lang="en-US" dirty="0">
                <a:solidFill>
                  <a:srgbClr val="00B050"/>
                </a:solidFill>
              </a:rPr>
              <a:t>(Days 7 – 10 Continued)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4050C1-DF1B-24EA-8D3F-73CD8CC38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A41B6-B653-A141-9A30-004A51DEDCC9}" type="slidenum">
              <a:rPr lang="en-US" smtClean="0"/>
              <a:t>18</a:t>
            </a:fld>
            <a:endParaRPr lang="en-US" dirty="0"/>
          </a:p>
        </p:txBody>
      </p:sp>
      <p:pic>
        <p:nvPicPr>
          <p:cNvPr id="9" name="D267EBD4-C6BE-4017-B6E6-FA30C56ED8D0">
            <a:extLst>
              <a:ext uri="{FF2B5EF4-FFF2-40B4-BE49-F238E27FC236}">
                <a16:creationId xmlns:a16="http://schemas.microsoft.com/office/drawing/2014/main" id="{B25E1541-1666-4A83-DB20-D20B11DE01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76" y="1279085"/>
            <a:ext cx="4227984" cy="317098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D1C090D-FA97-EBAA-A0AD-398E6E39862F}"/>
              </a:ext>
            </a:extLst>
          </p:cNvPr>
          <p:cNvSpPr txBox="1"/>
          <p:nvPr/>
        </p:nvSpPr>
        <p:spPr>
          <a:xfrm>
            <a:off x="595167" y="4516574"/>
            <a:ext cx="3280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Sighting  Going Into Garden Shed</a:t>
            </a:r>
          </a:p>
        </p:txBody>
      </p:sp>
      <p:pic>
        <p:nvPicPr>
          <p:cNvPr id="1026" name="875F66ED-46DF-48E6-8359-567F996094F4" descr="IMG_8051.jpg">
            <a:extLst>
              <a:ext uri="{FF2B5EF4-FFF2-40B4-BE49-F238E27FC236}">
                <a16:creationId xmlns:a16="http://schemas.microsoft.com/office/drawing/2014/main" id="{34603395-60F0-490B-3A1E-BD503F251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560" y="2693442"/>
            <a:ext cx="4292717" cy="321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82459EC-87E4-6A09-57CD-2F0944331F28}"/>
              </a:ext>
            </a:extLst>
          </p:cNvPr>
          <p:cNvSpPr txBox="1"/>
          <p:nvPr/>
        </p:nvSpPr>
        <p:spPr>
          <a:xfrm>
            <a:off x="6164182" y="2102425"/>
            <a:ext cx="150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Trooper Dixon</a:t>
            </a:r>
          </a:p>
        </p:txBody>
      </p:sp>
    </p:spTree>
    <p:extLst>
      <p:ext uri="{BB962C8B-B14F-4D97-AF65-F5344CB8AC3E}">
        <p14:creationId xmlns:p14="http://schemas.microsoft.com/office/powerpoint/2010/main" val="2948320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0F0CE-98F6-1004-1845-D746E0896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014" y="323563"/>
            <a:ext cx="7886700" cy="671194"/>
          </a:xfrm>
        </p:spPr>
        <p:txBody>
          <a:bodyPr/>
          <a:lstStyle/>
          <a:p>
            <a:r>
              <a:rPr lang="en-US" dirty="0"/>
              <a:t>Timeline </a:t>
            </a:r>
            <a:r>
              <a:rPr lang="en-US" dirty="0">
                <a:solidFill>
                  <a:srgbClr val="00B050"/>
                </a:solidFill>
              </a:rPr>
              <a:t>(Days 11-13)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858527-FEA0-43AE-CB98-B8E814DF6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A41B6-B653-A141-9A30-004A51DEDCC9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04032B-2382-8BF9-7365-C5D99E59A744}"/>
              </a:ext>
            </a:extLst>
          </p:cNvPr>
          <p:cNvSpPr txBox="1"/>
          <p:nvPr/>
        </p:nvSpPr>
        <p:spPr>
          <a:xfrm>
            <a:off x="472094" y="1135380"/>
            <a:ext cx="3903852" cy="3555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Sunday, 9/10</a:t>
            </a:r>
            <a:endParaRPr lang="en-US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12:19 PM – Singlewire: Escaped prisoner reported to be out of our area. Lockdown Ends.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Lisa issues final Safety and Operations Update memo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b="1" u="sng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Day 13 – Escaped prisoner captured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Safety and Operations Update memo issued by Lisa Marsilio, CEO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white van on a flatbed trailer&#10;&#10;Description automatically generated">
            <a:extLst>
              <a:ext uri="{FF2B5EF4-FFF2-40B4-BE49-F238E27FC236}">
                <a16:creationId xmlns:a16="http://schemas.microsoft.com/office/drawing/2014/main" id="{36E5EDF4-1A64-4801-8B7A-30F472E47E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040" y="1542754"/>
            <a:ext cx="3903852" cy="228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01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98F3DEE-0E56-499F-AFAE-C2DA7C2C8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32A21FE-C56B-42B6-82D1-D3F0C4A47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4BE011A-C166-4E7B-A300-186767380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2900" y="8482"/>
            <a:ext cx="2676207" cy="6858000"/>
          </a:xfrm>
          <a:prstGeom prst="rect">
            <a:avLst/>
          </a:prstGeom>
          <a:gradFill>
            <a:gsLst>
              <a:gs pos="0">
                <a:schemeClr val="accent1">
                  <a:alpha val="32000"/>
                </a:schemeClr>
              </a:gs>
              <a:gs pos="7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261A9AF-2897-4CFD-9D9D-17105C8A2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8C2FBC-F3A8-4FE7-A04A-CAE496B76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513" y="2111434"/>
            <a:ext cx="2272569" cy="192830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Your Hosts Today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55E56EF-ADF6-479C-99B3-ADDDE6959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9038" y="4107658"/>
            <a:ext cx="2469272" cy="3030557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erson in a suit and tie&#10;&#10;Description automatically generated">
            <a:extLst>
              <a:ext uri="{FF2B5EF4-FFF2-40B4-BE49-F238E27FC236}">
                <a16:creationId xmlns:a16="http://schemas.microsoft.com/office/drawing/2014/main" id="{B7D33AD1-5BE9-43E5-8549-D0A58A0DD0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"/>
          <a:stretch/>
        </p:blipFill>
        <p:spPr>
          <a:xfrm>
            <a:off x="3024676" y="3428999"/>
            <a:ext cx="3062879" cy="3446819"/>
          </a:xfrm>
          <a:prstGeom prst="rect">
            <a:avLst/>
          </a:prstGeom>
        </p:spPr>
      </p:pic>
      <p:pic>
        <p:nvPicPr>
          <p:cNvPr id="7" name="Picture 6" descr="A person in a suit and tie&#10;&#10;Description automatically generated">
            <a:extLst>
              <a:ext uri="{FF2B5EF4-FFF2-40B4-BE49-F238E27FC236}">
                <a16:creationId xmlns:a16="http://schemas.microsoft.com/office/drawing/2014/main" id="{937DDEDD-5CEC-4958-8348-F54B6CA8A8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"/>
          <a:stretch/>
        </p:blipFill>
        <p:spPr>
          <a:xfrm>
            <a:off x="6055234" y="-8482"/>
            <a:ext cx="3062879" cy="3438124"/>
          </a:xfrm>
          <a:prstGeom prst="rect">
            <a:avLst/>
          </a:prstGeom>
        </p:spPr>
      </p:pic>
      <p:pic>
        <p:nvPicPr>
          <p:cNvPr id="8" name="Picture 7" descr="A person smiling in a park&#10;&#10;Description automatically generated">
            <a:extLst>
              <a:ext uri="{FF2B5EF4-FFF2-40B4-BE49-F238E27FC236}">
                <a16:creationId xmlns:a16="http://schemas.microsoft.com/office/drawing/2014/main" id="{76DC3E67-BCBB-4706-8980-CA1EBE102E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"/>
          <a:stretch/>
        </p:blipFill>
        <p:spPr>
          <a:xfrm>
            <a:off x="6087555" y="3428999"/>
            <a:ext cx="3062878" cy="3446819"/>
          </a:xfrm>
          <a:prstGeom prst="rect">
            <a:avLst/>
          </a:prstGeom>
        </p:spPr>
      </p:pic>
      <p:pic>
        <p:nvPicPr>
          <p:cNvPr id="6" name="Picture 5" descr="A person smiling at camera&#10;&#10;Description automatically generated">
            <a:extLst>
              <a:ext uri="{FF2B5EF4-FFF2-40B4-BE49-F238E27FC236}">
                <a16:creationId xmlns:a16="http://schemas.microsoft.com/office/drawing/2014/main" id="{6943B1B0-29F4-4783-95CA-1B936E39A11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"/>
          <a:stretch/>
        </p:blipFill>
        <p:spPr>
          <a:xfrm>
            <a:off x="3002946" y="427"/>
            <a:ext cx="3062880" cy="343812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E54B0C-1C9B-4A32-AA64-CDB17BBF0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8240" y="6455664"/>
            <a:ext cx="33604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3F7A41B6-B653-A141-9A30-004A51DEDCC9}" type="slidenum">
              <a:rPr lang="en-US" sz="1000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2</a:t>
            </a:fld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D2801B-E4A0-4BA5-9C3E-896AE9183403}"/>
              </a:ext>
            </a:extLst>
          </p:cNvPr>
          <p:cNvSpPr txBox="1"/>
          <p:nvPr/>
        </p:nvSpPr>
        <p:spPr>
          <a:xfrm>
            <a:off x="3088767" y="2812211"/>
            <a:ext cx="2933285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Lisa Marsilio</a:t>
            </a:r>
          </a:p>
          <a:p>
            <a:pPr algn="ctr"/>
            <a:r>
              <a:rPr lang="en-US" dirty="0"/>
              <a:t>Chief Executive Officer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66B657-A9F1-4769-8A86-C152D08B9AFA}"/>
              </a:ext>
            </a:extLst>
          </p:cNvPr>
          <p:cNvSpPr txBox="1"/>
          <p:nvPr/>
        </p:nvSpPr>
        <p:spPr>
          <a:xfrm>
            <a:off x="3067743" y="6216157"/>
            <a:ext cx="2933285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Roy Manno</a:t>
            </a:r>
          </a:p>
          <a:p>
            <a:pPr algn="ctr"/>
            <a:r>
              <a:rPr lang="en-US" dirty="0"/>
              <a:t>Director, Facilities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A2A5B5-4063-4286-AC2A-46EA15E14FBC}"/>
              </a:ext>
            </a:extLst>
          </p:cNvPr>
          <p:cNvSpPr txBox="1"/>
          <p:nvPr/>
        </p:nvSpPr>
        <p:spPr>
          <a:xfrm>
            <a:off x="6096363" y="2801890"/>
            <a:ext cx="2933285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Seth Beaver</a:t>
            </a:r>
          </a:p>
          <a:p>
            <a:pPr algn="ctr"/>
            <a:r>
              <a:rPr lang="en-US" dirty="0"/>
              <a:t>VP, Community Services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DC532A-281B-46D5-8FD6-12A0D50C5E57}"/>
              </a:ext>
            </a:extLst>
          </p:cNvPr>
          <p:cNvSpPr txBox="1"/>
          <p:nvPr/>
        </p:nvSpPr>
        <p:spPr>
          <a:xfrm>
            <a:off x="6087555" y="6217588"/>
            <a:ext cx="3099893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Michele Berardi</a:t>
            </a:r>
          </a:p>
          <a:p>
            <a:pPr algn="ctr"/>
            <a:r>
              <a:rPr lang="en-US" dirty="0"/>
              <a:t>Sr. Dir, PR and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22028032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9144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341640" y="-1720"/>
            <a:ext cx="881253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4540" y="-1291"/>
            <a:ext cx="2706134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3923854" y="1402819"/>
            <a:ext cx="4967533" cy="3741293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C53E37-50C4-427B-B3ED-662CC861E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148" y="818984"/>
            <a:ext cx="4947184" cy="32685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Michele Berardi</a:t>
            </a:r>
            <a:br>
              <a:rPr lang="en-US" sz="4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Senior Director of Communications and Public Relations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735" y="4480038"/>
            <a:ext cx="9134528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4368117" y="2081692"/>
            <a:ext cx="6857572" cy="269419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D0288B-A17E-4BD9-B4FE-E5C169B6D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8240" y="6455664"/>
            <a:ext cx="33604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3F7A41B6-B653-A141-9A30-004A51DEDCC9}" type="slidenum">
              <a:rPr lang="en-US" sz="1000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20</a:t>
            </a:fld>
            <a:endParaRPr 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794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31139-1B84-4A47-8A06-327185D23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09" y="410368"/>
            <a:ext cx="7886700" cy="649273"/>
          </a:xfrm>
        </p:spPr>
        <p:txBody>
          <a:bodyPr>
            <a:normAutofit fontScale="90000"/>
          </a:bodyPr>
          <a:lstStyle/>
          <a:p>
            <a:r>
              <a:rPr lang="en-US" dirty="0"/>
              <a:t>Internal and External Crisis Comms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802D9-94E7-4FB3-8114-7CBF4DC84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67" y="1025676"/>
            <a:ext cx="8766882" cy="480664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In 9 days – 9 memos to a diverse audience: residents, staff, board members, families of health center residents, families of high school students, media, broader community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4 press releases ready to go depending on outcome of the situation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Press statement placed on website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Monitored countless social media posts on Facebook, Instagram, X and the You Tube online live streamers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D264F6-EF67-4F7D-884B-F89E39543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A41B6-B653-A141-9A30-004A51DEDCC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3571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9C35E-9DB7-4010-AFA5-472D5571B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793" y="142655"/>
            <a:ext cx="5220392" cy="1287135"/>
          </a:xfrm>
        </p:spPr>
        <p:txBody>
          <a:bodyPr>
            <a:normAutofit/>
          </a:bodyPr>
          <a:lstStyle/>
          <a:p>
            <a:r>
              <a:rPr lang="en-US" sz="3300" dirty="0"/>
              <a:t>Communications Content</a:t>
            </a:r>
          </a:p>
        </p:txBody>
      </p:sp>
      <p:pic>
        <p:nvPicPr>
          <p:cNvPr id="6" name="Picture 5" descr="A helicopter flying in the sky&#10;&#10;Description automatically generated">
            <a:extLst>
              <a:ext uri="{FF2B5EF4-FFF2-40B4-BE49-F238E27FC236}">
                <a16:creationId xmlns:a16="http://schemas.microsoft.com/office/drawing/2014/main" id="{8449A0A4-AB9F-4A98-83C8-1DDD70A402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20" y="10"/>
            <a:ext cx="4587406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FB643-DD8A-4C5D-98AC-E7C857186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1461" y="1429790"/>
            <a:ext cx="4587406" cy="5428210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Lockdown updates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Safety measures (i.e. Campus Responders are available for escort to/from your vehicle, stay in groups, staff on patrol, etc.)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Resident access to main centers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Escaped prisoner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updates and sightings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Command Center updates, important phone numbers, 911 usage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Transportation availability and schedules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Authority instructions (remain in place, lock cars, no keys in cars, etc.)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Authority activity on campus (dogs, horses, helicopters, home and car searches)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Campus road entrance and exit changes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Memo to the parents (many high school-aged staff in culinary)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en-US" sz="13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1371F6-7C8B-41FD-B8ED-9E219BA0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F7A41B6-B653-A141-9A30-004A51DEDCC9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24D11A-6F6D-4CA0-9EED-2816B7014FE5}"/>
              </a:ext>
            </a:extLst>
          </p:cNvPr>
          <p:cNvSpPr txBox="1"/>
          <p:nvPr/>
        </p:nvSpPr>
        <p:spPr>
          <a:xfrm>
            <a:off x="51234" y="6136700"/>
            <a:ext cx="2489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Photo courtesy of J. Salvas, Crosslands resident</a:t>
            </a:r>
          </a:p>
        </p:txBody>
      </p:sp>
    </p:spTree>
    <p:extLst>
      <p:ext uri="{BB962C8B-B14F-4D97-AF65-F5344CB8AC3E}">
        <p14:creationId xmlns:p14="http://schemas.microsoft.com/office/powerpoint/2010/main" val="22792365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6ABC9-EA2C-4E76-8B28-C267581CA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846" y="384834"/>
            <a:ext cx="7886700" cy="592406"/>
          </a:xfrm>
        </p:spPr>
        <p:txBody>
          <a:bodyPr/>
          <a:lstStyle/>
          <a:p>
            <a:r>
              <a:rPr lang="en-US" dirty="0"/>
              <a:t>Social Effect</a:t>
            </a:r>
          </a:p>
        </p:txBody>
      </p:sp>
      <p:pic>
        <p:nvPicPr>
          <p:cNvPr id="7" name="Content Placeholder 6" descr="A screenshot of a map&#10;&#10;Description automatically generated">
            <a:extLst>
              <a:ext uri="{FF2B5EF4-FFF2-40B4-BE49-F238E27FC236}">
                <a16:creationId xmlns:a16="http://schemas.microsoft.com/office/drawing/2014/main" id="{7511F19C-10DD-40E9-A487-76B3BA2FFE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478" y="384834"/>
            <a:ext cx="2417099" cy="3058055"/>
          </a:xfrm>
          <a:ln w="28575">
            <a:solidFill>
              <a:schemeClr val="tx1"/>
            </a:solidFill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682E4C-EB80-46E5-8B2A-ECE4DFF66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A41B6-B653-A141-9A30-004A51DEDCC9}" type="slidenum">
              <a:rPr lang="en-US" smtClean="0"/>
              <a:t>23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AF39A5-C97F-4F5B-954E-8EAD0B6DD43E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2063" y="1108931"/>
            <a:ext cx="3664572" cy="2550805"/>
          </a:xfrm>
          <a:prstGeom prst="rect">
            <a:avLst/>
          </a:prstGeom>
          <a:ln w="190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Graphic 5" descr="Monitor with solid fill">
            <a:extLst>
              <a:ext uri="{FF2B5EF4-FFF2-40B4-BE49-F238E27FC236}">
                <a16:creationId xmlns:a16="http://schemas.microsoft.com/office/drawing/2014/main" id="{B0D09B9F-4D17-455D-BFE5-579D6B692F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3038" y="3791427"/>
            <a:ext cx="2282622" cy="22826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031EED9-83E8-4023-97E4-4C4DBF73A4BF}"/>
              </a:ext>
            </a:extLst>
          </p:cNvPr>
          <p:cNvSpPr txBox="1"/>
          <p:nvPr/>
        </p:nvSpPr>
        <p:spPr>
          <a:xfrm>
            <a:off x="1497284" y="4247910"/>
            <a:ext cx="1336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Live Streaming 24/7</a:t>
            </a:r>
          </a:p>
        </p:txBody>
      </p:sp>
      <p:pic>
        <p:nvPicPr>
          <p:cNvPr id="10" name="Graphic 9" descr="Lightning bolt with solid fill">
            <a:extLst>
              <a:ext uri="{FF2B5EF4-FFF2-40B4-BE49-F238E27FC236}">
                <a16:creationId xmlns:a16="http://schemas.microsoft.com/office/drawing/2014/main" id="{99FB0577-867A-4725-9F4B-CEC59DAF54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6568204">
            <a:off x="3110854" y="4604989"/>
            <a:ext cx="914400" cy="914400"/>
          </a:xfrm>
          <a:prstGeom prst="rect">
            <a:avLst/>
          </a:prstGeom>
        </p:spPr>
      </p:pic>
      <p:pic>
        <p:nvPicPr>
          <p:cNvPr id="11" name="Graphic 10" descr="Lightning bolt with solid fill">
            <a:extLst>
              <a:ext uri="{FF2B5EF4-FFF2-40B4-BE49-F238E27FC236}">
                <a16:creationId xmlns:a16="http://schemas.microsoft.com/office/drawing/2014/main" id="{3D6D8085-FAB6-451C-A555-2D659192AA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3791704">
            <a:off x="241602" y="4497463"/>
            <a:ext cx="870549" cy="8705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C35184-9C8F-45D1-832D-B021CE760622}"/>
              </a:ext>
            </a:extLst>
          </p:cNvPr>
          <p:cNvSpPr txBox="1"/>
          <p:nvPr/>
        </p:nvSpPr>
        <p:spPr>
          <a:xfrm>
            <a:off x="4151502" y="5286139"/>
            <a:ext cx="4723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Everyday citizens posting helicopter patterns, sightings, activity on social media</a:t>
            </a:r>
          </a:p>
        </p:txBody>
      </p:sp>
      <p:pic>
        <p:nvPicPr>
          <p:cNvPr id="12" name="Picture 11" descr="A group of logos with a camera and a thumb up&#10;&#10;Description automatically generated">
            <a:extLst>
              <a:ext uri="{FF2B5EF4-FFF2-40B4-BE49-F238E27FC236}">
                <a16:creationId xmlns:a16="http://schemas.microsoft.com/office/drawing/2014/main" id="{1769244F-3F56-45EA-BA8D-1E879B61D5A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021" y="3142092"/>
            <a:ext cx="1963389" cy="196338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510204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D2D9BB-F5C3-4DC4-B0CD-E6361DBB9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260585-F9C0-4D64-804F-E5D26EA64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6004-72B9-3F4C-AA51-17BAE833C1BD}" type="slidenum">
              <a:rPr lang="en-US" smtClean="0"/>
              <a:t>24</a:t>
            </a:fld>
            <a:endParaRPr lang="en-US" dirty="0"/>
          </a:p>
        </p:txBody>
      </p:sp>
      <p:pic>
        <p:nvPicPr>
          <p:cNvPr id="5" name="Picture 4" descr="Long shot of lights in the sky&#10;&#10;Description automatically generated">
            <a:extLst>
              <a:ext uri="{FF2B5EF4-FFF2-40B4-BE49-F238E27FC236}">
                <a16:creationId xmlns:a16="http://schemas.microsoft.com/office/drawing/2014/main" id="{B4D6C865-DD3B-4AD6-9F05-0252914CD84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2D6427-6250-4DD8-8B40-EE0F5EBC83A6}"/>
              </a:ext>
            </a:extLst>
          </p:cNvPr>
          <p:cNvSpPr txBox="1"/>
          <p:nvPr/>
        </p:nvSpPr>
        <p:spPr>
          <a:xfrm>
            <a:off x="208230" y="6281907"/>
            <a:ext cx="7641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Photo courtesy of J. Salvas, Crosslands resident; time lapse of helicopter patterns and stars</a:t>
            </a:r>
          </a:p>
        </p:txBody>
      </p:sp>
    </p:spTree>
    <p:extLst>
      <p:ext uri="{BB962C8B-B14F-4D97-AF65-F5344CB8AC3E}">
        <p14:creationId xmlns:p14="http://schemas.microsoft.com/office/powerpoint/2010/main" val="3601846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E0AAB-BED8-4266-9AC6-A3AB4F172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86" y="276134"/>
            <a:ext cx="2820976" cy="776289"/>
          </a:xfrm>
        </p:spPr>
        <p:txBody>
          <a:bodyPr/>
          <a:lstStyle/>
          <a:p>
            <a:r>
              <a:rPr lang="en-US" dirty="0"/>
              <a:t>The Media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3AB8E8-5F00-4CFF-A392-C31F2EB9A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207" y="1052423"/>
            <a:ext cx="4150674" cy="168519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/>
              <a:t>Quickly realized the media was more than CBS, ABC, NBC, and Fox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282A98-0999-4EF9-A0B0-E2F6CD49A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A41B6-B653-A141-9A30-004A51DEDCC9}" type="slidenum">
              <a:rPr lang="en-US" smtClean="0"/>
              <a:t>25</a:t>
            </a:fld>
            <a:endParaRPr lang="en-US" dirty="0"/>
          </a:p>
        </p:txBody>
      </p:sp>
      <p:pic>
        <p:nvPicPr>
          <p:cNvPr id="7" name="Picture 6" descr="A person in a hat&#10;&#10;Description automatically generated">
            <a:extLst>
              <a:ext uri="{FF2B5EF4-FFF2-40B4-BE49-F238E27FC236}">
                <a16:creationId xmlns:a16="http://schemas.microsoft.com/office/drawing/2014/main" id="{9AA5DB1E-68FF-48BC-A514-A24D7556EB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503" y="686581"/>
            <a:ext cx="3770290" cy="211136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3C83AF-7434-4538-A3AC-C90BD13842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820" r="-426"/>
          <a:stretch/>
        </p:blipFill>
        <p:spPr>
          <a:xfrm>
            <a:off x="809283" y="2754599"/>
            <a:ext cx="6873980" cy="163926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33B34E-467D-45B7-917C-6B5055B35D1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66" y="4629534"/>
            <a:ext cx="7060526" cy="140550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651118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9144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341640" y="-1720"/>
            <a:ext cx="881253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4540" y="-1291"/>
            <a:ext cx="2706134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3923854" y="1402819"/>
            <a:ext cx="4967533" cy="3741293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C53E37-50C4-427B-B3ED-662CC861E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148" y="818984"/>
            <a:ext cx="4947184" cy="32685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Seth Beaver</a:t>
            </a:r>
            <a:br>
              <a:rPr lang="en-US" sz="4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Vice President of Community Services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735" y="4480038"/>
            <a:ext cx="9134528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4368117" y="2081692"/>
            <a:ext cx="6857572" cy="269419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D0288B-A17E-4BD9-B4FE-E5C169B6D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8240" y="6455664"/>
            <a:ext cx="33604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3F7A41B6-B653-A141-9A30-004A51DEDCC9}" type="slidenum">
              <a:rPr lang="en-US" sz="1000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26</a:t>
            </a:fld>
            <a:endParaRPr 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3865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9C35E-9DB7-4010-AFA5-472D5571B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669925"/>
            <a:ext cx="3600450" cy="1325563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Debrief</a:t>
            </a:r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026340"/>
            <a:ext cx="457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FB643-DD8A-4C5D-98AC-E7C857186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855" y="2199992"/>
            <a:ext cx="4664182" cy="4336609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Held debrief with state police and county emergency services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Staff reviewed timeline of events and discussed what went right and wrong</a:t>
            </a: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Attended Community Townhall Meetings to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tay informed </a:t>
            </a: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 services for residents and staff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en-US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en-US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en-US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4" name="Picture 3" descr="A black and yellow badge with white text&#10;&#10;Description automatically generated">
            <a:extLst>
              <a:ext uri="{FF2B5EF4-FFF2-40B4-BE49-F238E27FC236}">
                <a16:creationId xmlns:a16="http://schemas.microsoft.com/office/drawing/2014/main" id="{9B748BBD-91DC-C7C8-E08C-3850114285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037" y="369913"/>
            <a:ext cx="2485194" cy="2784532"/>
          </a:xfrm>
          <a:prstGeom prst="rect">
            <a:avLst/>
          </a:prstGeom>
        </p:spPr>
      </p:pic>
      <p:sp>
        <p:nvSpPr>
          <p:cNvPr id="1035" name="Rectangle 1034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3702" y="182859"/>
            <a:ext cx="2997196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Chester County Emergency Services logo">
            <a:extLst>
              <a:ext uri="{FF2B5EF4-FFF2-40B4-BE49-F238E27FC236}">
                <a16:creationId xmlns:a16="http://schemas.microsoft.com/office/drawing/2014/main" id="{41A59893-C353-4A92-2F23-16EE3A3F1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8995" y="3776793"/>
            <a:ext cx="2691480" cy="26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1371F6-7C8B-41FD-B8ED-9E219BA0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7269" y="6356350"/>
            <a:ext cx="153808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F7A41B6-B653-A141-9A30-004A51DEDCC9}" type="slidenum">
              <a:rPr lang="en-US">
                <a:solidFill>
                  <a:schemeClr val="bg1">
                    <a:lumMod val="50000"/>
                  </a:schemeClr>
                </a:solidFill>
              </a:rPr>
              <a:pPr>
                <a:spcAft>
                  <a:spcPts val="600"/>
                </a:spcAft>
              </a:pPr>
              <a:t>27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8803" y="3543213"/>
            <a:ext cx="2997196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779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9C35E-9DB7-4010-AFA5-472D5571B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79" y="359668"/>
            <a:ext cx="4498161" cy="735802"/>
          </a:xfrm>
        </p:spPr>
        <p:txBody>
          <a:bodyPr anchor="t">
            <a:normAutofit/>
          </a:bodyPr>
          <a:lstStyle/>
          <a:p>
            <a:r>
              <a:rPr lang="en-US" dirty="0"/>
              <a:t>What Worked Well?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6096" y="871146"/>
            <a:ext cx="552704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olice officers standing on the side of a road&#10;&#10;Description automatically generated">
            <a:extLst>
              <a:ext uri="{FF2B5EF4-FFF2-40B4-BE49-F238E27FC236}">
                <a16:creationId xmlns:a16="http://schemas.microsoft.com/office/drawing/2014/main" id="{F95278F1-C4D4-4593-96C9-0113733C6F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-1"/>
          <a:stretch/>
        </p:blipFill>
        <p:spPr>
          <a:xfrm>
            <a:off x="5821379" y="3537640"/>
            <a:ext cx="3235112" cy="242632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1371F6-7C8B-41FD-B8ED-9E219BA0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F7A41B6-B653-A141-9A30-004A51DEDCC9}" type="slidenum">
              <a:rPr lang="en-US" smtClean="0"/>
              <a:pPr>
                <a:spcAft>
                  <a:spcPts val="600"/>
                </a:spcAft>
              </a:pPr>
              <a:t>28</a:t>
            </a:fld>
            <a:endParaRPr lang="en-US" dirty="0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7953EB34-66AB-9842-43DD-D066DA8EA3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4427926"/>
              </p:ext>
            </p:extLst>
          </p:nvPr>
        </p:nvGraphicFramePr>
        <p:xfrm>
          <a:off x="271604" y="1095469"/>
          <a:ext cx="5459240" cy="5024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238455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9C35E-9DB7-4010-AFA5-472D5571B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87" y="537948"/>
            <a:ext cx="4418091" cy="1325563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Lessons Learned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026340"/>
            <a:ext cx="457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FB643-DD8A-4C5D-98AC-E7C857186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041" y="2237722"/>
            <a:ext cx="5232113" cy="4620278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Creating Command Center not in Emergency Plan nor the Prison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Didn’t Notify Police of Daycare</a:t>
            </a: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Backup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Wifi Coverage</a:t>
            </a: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Shelter-in-Place v Lockdown</a:t>
            </a: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Communicating the severity of the event to the residents</a:t>
            </a: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Away forms for Residents</a:t>
            </a: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Unlocked cars on campus</a:t>
            </a: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Staff involvement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en-US" sz="17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en-US" sz="17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en-US" sz="17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en-US" sz="1700" dirty="0">
              <a:solidFill>
                <a:schemeClr val="bg1"/>
              </a:solidFill>
            </a:endParaRPr>
          </a:p>
        </p:txBody>
      </p:sp>
      <p:pic>
        <p:nvPicPr>
          <p:cNvPr id="6" name="Picture 5" descr="A person in uniform walking with an object&#10;&#10;Description automatically generated">
            <a:extLst>
              <a:ext uri="{FF2B5EF4-FFF2-40B4-BE49-F238E27FC236}">
                <a16:creationId xmlns:a16="http://schemas.microsoft.com/office/drawing/2014/main" id="{821B81C7-EF53-47E1-9CBA-17A9E20E6B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894" y="863898"/>
            <a:ext cx="2691480" cy="179656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3702" y="182859"/>
            <a:ext cx="2997196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group of soldiers standing on a street&#10;&#10;Description automatically generated">
            <a:extLst>
              <a:ext uri="{FF2B5EF4-FFF2-40B4-BE49-F238E27FC236}">
                <a16:creationId xmlns:a16="http://schemas.microsoft.com/office/drawing/2014/main" id="{5501A591-7604-4D67-BD6D-7800F1BDB1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995" y="4224252"/>
            <a:ext cx="2691480" cy="179656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1371F6-7C8B-41FD-B8ED-9E219BA0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7269" y="6356350"/>
            <a:ext cx="153808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F7A41B6-B653-A141-9A30-004A51DEDCC9}" type="slidenum">
              <a:rPr lang="en-US">
                <a:solidFill>
                  <a:schemeClr val="bg1">
                    <a:lumMod val="50000"/>
                  </a:schemeClr>
                </a:solidFill>
              </a:rPr>
              <a:pPr>
                <a:spcAft>
                  <a:spcPts val="600"/>
                </a:spcAft>
              </a:pPr>
              <a:t>29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8803" y="3543213"/>
            <a:ext cx="2997196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621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9144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341640" y="-1720"/>
            <a:ext cx="881253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4540" y="-1291"/>
            <a:ext cx="2706134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3923854" y="1402819"/>
            <a:ext cx="4967533" cy="3741293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C53E37-50C4-427B-B3ED-662CC861E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148" y="818984"/>
            <a:ext cx="4947184" cy="32685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Lisa Marsilio</a:t>
            </a:r>
            <a:br>
              <a:rPr lang="en-US" sz="4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Chief Executive Officer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735" y="4480038"/>
            <a:ext cx="9134528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4368117" y="2081692"/>
            <a:ext cx="6857572" cy="269419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D0288B-A17E-4BD9-B4FE-E5C169B6D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8240" y="6455664"/>
            <a:ext cx="33604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3F7A41B6-B653-A141-9A30-004A51DEDCC9}" type="slidenum">
              <a:rPr lang="en-US" sz="1000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3</a:t>
            </a:fld>
            <a:endParaRPr 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3760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1F55C5D-1648-4BE3-932D-8CADBF3F6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C3FE52-4433-5BA7-E82F-E83436394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029" y="643196"/>
            <a:ext cx="4687183" cy="10698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700" dirty="0">
                <a:solidFill>
                  <a:schemeClr val="tx1"/>
                </a:solidFill>
                <a:latin typeface="+mj-lt"/>
                <a:cs typeface="+mj-cs"/>
              </a:rPr>
              <a:t>Authority Icons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A38E1331-B5A6-44BE-BF4E-EE6C2FD2A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57500" y="1776977"/>
            <a:ext cx="3429000" cy="18288"/>
          </a:xfrm>
          <a:custGeom>
            <a:avLst/>
            <a:gdLst>
              <a:gd name="connsiteX0" fmla="*/ 0 w 3429000"/>
              <a:gd name="connsiteY0" fmla="*/ 0 h 18288"/>
              <a:gd name="connsiteX1" fmla="*/ 617220 w 3429000"/>
              <a:gd name="connsiteY1" fmla="*/ 0 h 18288"/>
              <a:gd name="connsiteX2" fmla="*/ 1337310 w 3429000"/>
              <a:gd name="connsiteY2" fmla="*/ 0 h 18288"/>
              <a:gd name="connsiteX3" fmla="*/ 2057400 w 3429000"/>
              <a:gd name="connsiteY3" fmla="*/ 0 h 18288"/>
              <a:gd name="connsiteX4" fmla="*/ 2777490 w 3429000"/>
              <a:gd name="connsiteY4" fmla="*/ 0 h 18288"/>
              <a:gd name="connsiteX5" fmla="*/ 3429000 w 3429000"/>
              <a:gd name="connsiteY5" fmla="*/ 0 h 18288"/>
              <a:gd name="connsiteX6" fmla="*/ 3429000 w 3429000"/>
              <a:gd name="connsiteY6" fmla="*/ 18288 h 18288"/>
              <a:gd name="connsiteX7" fmla="*/ 2777490 w 3429000"/>
              <a:gd name="connsiteY7" fmla="*/ 18288 h 18288"/>
              <a:gd name="connsiteX8" fmla="*/ 2160270 w 3429000"/>
              <a:gd name="connsiteY8" fmla="*/ 18288 h 18288"/>
              <a:gd name="connsiteX9" fmla="*/ 1577340 w 3429000"/>
              <a:gd name="connsiteY9" fmla="*/ 18288 h 18288"/>
              <a:gd name="connsiteX10" fmla="*/ 857250 w 3429000"/>
              <a:gd name="connsiteY10" fmla="*/ 18288 h 18288"/>
              <a:gd name="connsiteX11" fmla="*/ 0 w 3429000"/>
              <a:gd name="connsiteY11" fmla="*/ 18288 h 18288"/>
              <a:gd name="connsiteX12" fmla="*/ 0 w 3429000"/>
              <a:gd name="connsiteY12" fmla="*/ 0 h 18288"/>
              <a:gd name="connsiteX0" fmla="*/ 0 w 3429000"/>
              <a:gd name="connsiteY0" fmla="*/ 0 h 18288"/>
              <a:gd name="connsiteX1" fmla="*/ 617220 w 3429000"/>
              <a:gd name="connsiteY1" fmla="*/ 0 h 18288"/>
              <a:gd name="connsiteX2" fmla="*/ 1371600 w 3429000"/>
              <a:gd name="connsiteY2" fmla="*/ 0 h 18288"/>
              <a:gd name="connsiteX3" fmla="*/ 2125980 w 3429000"/>
              <a:gd name="connsiteY3" fmla="*/ 0 h 18288"/>
              <a:gd name="connsiteX4" fmla="*/ 2743200 w 3429000"/>
              <a:gd name="connsiteY4" fmla="*/ 0 h 18288"/>
              <a:gd name="connsiteX5" fmla="*/ 3429000 w 3429000"/>
              <a:gd name="connsiteY5" fmla="*/ 0 h 18288"/>
              <a:gd name="connsiteX6" fmla="*/ 3429000 w 3429000"/>
              <a:gd name="connsiteY6" fmla="*/ 18288 h 18288"/>
              <a:gd name="connsiteX7" fmla="*/ 2708910 w 3429000"/>
              <a:gd name="connsiteY7" fmla="*/ 18288 h 18288"/>
              <a:gd name="connsiteX8" fmla="*/ 2023110 w 3429000"/>
              <a:gd name="connsiteY8" fmla="*/ 18288 h 18288"/>
              <a:gd name="connsiteX9" fmla="*/ 1440180 w 3429000"/>
              <a:gd name="connsiteY9" fmla="*/ 18288 h 18288"/>
              <a:gd name="connsiteX10" fmla="*/ 720090 w 3429000"/>
              <a:gd name="connsiteY10" fmla="*/ 18288 h 18288"/>
              <a:gd name="connsiteX11" fmla="*/ 0 w 3429000"/>
              <a:gd name="connsiteY11" fmla="*/ 18288 h 18288"/>
              <a:gd name="connsiteX12" fmla="*/ 0 w 342900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29000" h="18288" fill="none" extrusionOk="0">
                <a:moveTo>
                  <a:pt x="0" y="0"/>
                </a:moveTo>
                <a:cubicBezTo>
                  <a:pt x="178026" y="8331"/>
                  <a:pt x="482759" y="-54121"/>
                  <a:pt x="617220" y="0"/>
                </a:cubicBezTo>
                <a:cubicBezTo>
                  <a:pt x="793446" y="5183"/>
                  <a:pt x="1091746" y="-65959"/>
                  <a:pt x="1337310" y="0"/>
                </a:cubicBezTo>
                <a:cubicBezTo>
                  <a:pt x="1615023" y="12276"/>
                  <a:pt x="1895030" y="-21567"/>
                  <a:pt x="2057400" y="0"/>
                </a:cubicBezTo>
                <a:cubicBezTo>
                  <a:pt x="2215806" y="-6324"/>
                  <a:pt x="2527742" y="32556"/>
                  <a:pt x="2777490" y="0"/>
                </a:cubicBezTo>
                <a:cubicBezTo>
                  <a:pt x="3049063" y="-7822"/>
                  <a:pt x="3194003" y="-18650"/>
                  <a:pt x="3429000" y="0"/>
                </a:cubicBezTo>
                <a:cubicBezTo>
                  <a:pt x="3429232" y="6080"/>
                  <a:pt x="3429120" y="12145"/>
                  <a:pt x="3429000" y="18288"/>
                </a:cubicBezTo>
                <a:cubicBezTo>
                  <a:pt x="3238509" y="4112"/>
                  <a:pt x="3083400" y="7244"/>
                  <a:pt x="2777490" y="18288"/>
                </a:cubicBezTo>
                <a:cubicBezTo>
                  <a:pt x="2463687" y="5788"/>
                  <a:pt x="2340961" y="-6210"/>
                  <a:pt x="2160270" y="18288"/>
                </a:cubicBezTo>
                <a:cubicBezTo>
                  <a:pt x="1996098" y="14834"/>
                  <a:pt x="1847516" y="26239"/>
                  <a:pt x="1577340" y="18288"/>
                </a:cubicBezTo>
                <a:cubicBezTo>
                  <a:pt x="1316279" y="1379"/>
                  <a:pt x="1212596" y="8430"/>
                  <a:pt x="857250" y="18288"/>
                </a:cubicBezTo>
                <a:cubicBezTo>
                  <a:pt x="486393" y="37452"/>
                  <a:pt x="403038" y="48031"/>
                  <a:pt x="0" y="18288"/>
                </a:cubicBezTo>
                <a:cubicBezTo>
                  <a:pt x="-366" y="9461"/>
                  <a:pt x="-437" y="8866"/>
                  <a:pt x="0" y="0"/>
                </a:cubicBezTo>
                <a:close/>
              </a:path>
              <a:path w="3429000" h="18288" stroke="0" extrusionOk="0">
                <a:moveTo>
                  <a:pt x="0" y="0"/>
                </a:moveTo>
                <a:cubicBezTo>
                  <a:pt x="170254" y="-3004"/>
                  <a:pt x="379739" y="41974"/>
                  <a:pt x="617220" y="0"/>
                </a:cubicBezTo>
                <a:cubicBezTo>
                  <a:pt x="891000" y="4180"/>
                  <a:pt x="1057282" y="19270"/>
                  <a:pt x="1371600" y="0"/>
                </a:cubicBezTo>
                <a:cubicBezTo>
                  <a:pt x="1680752" y="-2518"/>
                  <a:pt x="1965626" y="-9774"/>
                  <a:pt x="2125980" y="0"/>
                </a:cubicBezTo>
                <a:cubicBezTo>
                  <a:pt x="2308642" y="11709"/>
                  <a:pt x="2497017" y="51805"/>
                  <a:pt x="2743200" y="0"/>
                </a:cubicBezTo>
                <a:cubicBezTo>
                  <a:pt x="2958065" y="-7840"/>
                  <a:pt x="3163295" y="-17503"/>
                  <a:pt x="3429000" y="0"/>
                </a:cubicBezTo>
                <a:cubicBezTo>
                  <a:pt x="3428009" y="5849"/>
                  <a:pt x="3429332" y="10133"/>
                  <a:pt x="3429000" y="18288"/>
                </a:cubicBezTo>
                <a:cubicBezTo>
                  <a:pt x="3117773" y="29585"/>
                  <a:pt x="2935194" y="-6968"/>
                  <a:pt x="2708910" y="18288"/>
                </a:cubicBezTo>
                <a:cubicBezTo>
                  <a:pt x="2449073" y="-10609"/>
                  <a:pt x="2224921" y="7764"/>
                  <a:pt x="2023110" y="18288"/>
                </a:cubicBezTo>
                <a:cubicBezTo>
                  <a:pt x="1834055" y="82953"/>
                  <a:pt x="1652130" y="19818"/>
                  <a:pt x="1440180" y="18288"/>
                </a:cubicBezTo>
                <a:cubicBezTo>
                  <a:pt x="1229040" y="-8292"/>
                  <a:pt x="981699" y="77522"/>
                  <a:pt x="720090" y="18288"/>
                </a:cubicBezTo>
                <a:cubicBezTo>
                  <a:pt x="501821" y="420"/>
                  <a:pt x="374089" y="-3736"/>
                  <a:pt x="0" y="18288"/>
                </a:cubicBezTo>
                <a:cubicBezTo>
                  <a:pt x="-114" y="9757"/>
                  <a:pt x="24" y="6898"/>
                  <a:pt x="0" y="0"/>
                </a:cubicBezTo>
                <a:close/>
              </a:path>
              <a:path w="3429000" h="18288" fill="none" stroke="0" extrusionOk="0">
                <a:moveTo>
                  <a:pt x="0" y="0"/>
                </a:moveTo>
                <a:cubicBezTo>
                  <a:pt x="232508" y="-1225"/>
                  <a:pt x="453483" y="638"/>
                  <a:pt x="617220" y="0"/>
                </a:cubicBezTo>
                <a:cubicBezTo>
                  <a:pt x="784334" y="1231"/>
                  <a:pt x="1085723" y="-29085"/>
                  <a:pt x="1337310" y="0"/>
                </a:cubicBezTo>
                <a:cubicBezTo>
                  <a:pt x="1595310" y="6210"/>
                  <a:pt x="1913713" y="-13643"/>
                  <a:pt x="2057400" y="0"/>
                </a:cubicBezTo>
                <a:cubicBezTo>
                  <a:pt x="2175243" y="-25280"/>
                  <a:pt x="2549627" y="2451"/>
                  <a:pt x="2777490" y="0"/>
                </a:cubicBezTo>
                <a:cubicBezTo>
                  <a:pt x="3064415" y="-31835"/>
                  <a:pt x="3183269" y="-32731"/>
                  <a:pt x="3429000" y="0"/>
                </a:cubicBezTo>
                <a:cubicBezTo>
                  <a:pt x="3429782" y="6751"/>
                  <a:pt x="3429007" y="10136"/>
                  <a:pt x="3429000" y="18288"/>
                </a:cubicBezTo>
                <a:cubicBezTo>
                  <a:pt x="3246555" y="-4328"/>
                  <a:pt x="3061376" y="3001"/>
                  <a:pt x="2777490" y="18288"/>
                </a:cubicBezTo>
                <a:cubicBezTo>
                  <a:pt x="2461263" y="28199"/>
                  <a:pt x="2332197" y="21221"/>
                  <a:pt x="2160270" y="18288"/>
                </a:cubicBezTo>
                <a:cubicBezTo>
                  <a:pt x="1995805" y="67715"/>
                  <a:pt x="1854153" y="25103"/>
                  <a:pt x="1577340" y="18288"/>
                </a:cubicBezTo>
                <a:cubicBezTo>
                  <a:pt x="1312729" y="-12678"/>
                  <a:pt x="1187543" y="-9438"/>
                  <a:pt x="857250" y="18288"/>
                </a:cubicBezTo>
                <a:cubicBezTo>
                  <a:pt x="503744" y="17939"/>
                  <a:pt x="403735" y="49608"/>
                  <a:pt x="0" y="18288"/>
                </a:cubicBezTo>
                <a:cubicBezTo>
                  <a:pt x="-278" y="9494"/>
                  <a:pt x="-453" y="888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959150775">
                  <a:custGeom>
                    <a:avLst/>
                    <a:gdLst>
                      <a:gd name="connsiteX0" fmla="*/ 0 w 3429000"/>
                      <a:gd name="connsiteY0" fmla="*/ 0 h 18288"/>
                      <a:gd name="connsiteX1" fmla="*/ 617220 w 3429000"/>
                      <a:gd name="connsiteY1" fmla="*/ 0 h 18288"/>
                      <a:gd name="connsiteX2" fmla="*/ 1337310 w 3429000"/>
                      <a:gd name="connsiteY2" fmla="*/ 0 h 18288"/>
                      <a:gd name="connsiteX3" fmla="*/ 2057400 w 3429000"/>
                      <a:gd name="connsiteY3" fmla="*/ 0 h 18288"/>
                      <a:gd name="connsiteX4" fmla="*/ 2777490 w 3429000"/>
                      <a:gd name="connsiteY4" fmla="*/ 0 h 18288"/>
                      <a:gd name="connsiteX5" fmla="*/ 3429000 w 3429000"/>
                      <a:gd name="connsiteY5" fmla="*/ 0 h 18288"/>
                      <a:gd name="connsiteX6" fmla="*/ 3429000 w 3429000"/>
                      <a:gd name="connsiteY6" fmla="*/ 18288 h 18288"/>
                      <a:gd name="connsiteX7" fmla="*/ 2777490 w 3429000"/>
                      <a:gd name="connsiteY7" fmla="*/ 18288 h 18288"/>
                      <a:gd name="connsiteX8" fmla="*/ 2160270 w 3429000"/>
                      <a:gd name="connsiteY8" fmla="*/ 18288 h 18288"/>
                      <a:gd name="connsiteX9" fmla="*/ 1577340 w 3429000"/>
                      <a:gd name="connsiteY9" fmla="*/ 18288 h 18288"/>
                      <a:gd name="connsiteX10" fmla="*/ 857250 w 3429000"/>
                      <a:gd name="connsiteY10" fmla="*/ 18288 h 18288"/>
                      <a:gd name="connsiteX11" fmla="*/ 0 w 3429000"/>
                      <a:gd name="connsiteY11" fmla="*/ 18288 h 18288"/>
                      <a:gd name="connsiteX12" fmla="*/ 0 w 3429000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429000" h="18288" fill="none" extrusionOk="0">
                        <a:moveTo>
                          <a:pt x="0" y="0"/>
                        </a:moveTo>
                        <a:cubicBezTo>
                          <a:pt x="211676" y="28702"/>
                          <a:pt x="456814" y="-24166"/>
                          <a:pt x="617220" y="0"/>
                        </a:cubicBezTo>
                        <a:cubicBezTo>
                          <a:pt x="777626" y="24166"/>
                          <a:pt x="1082860" y="-6298"/>
                          <a:pt x="1337310" y="0"/>
                        </a:cubicBezTo>
                        <a:cubicBezTo>
                          <a:pt x="1591760" y="6298"/>
                          <a:pt x="1909709" y="-7729"/>
                          <a:pt x="2057400" y="0"/>
                        </a:cubicBezTo>
                        <a:cubicBezTo>
                          <a:pt x="2205091" y="7729"/>
                          <a:pt x="2493402" y="25980"/>
                          <a:pt x="2777490" y="0"/>
                        </a:cubicBezTo>
                        <a:cubicBezTo>
                          <a:pt x="3061578" y="-25980"/>
                          <a:pt x="3176629" y="-10477"/>
                          <a:pt x="3429000" y="0"/>
                        </a:cubicBezTo>
                        <a:cubicBezTo>
                          <a:pt x="3429498" y="6550"/>
                          <a:pt x="3429028" y="11326"/>
                          <a:pt x="3429000" y="18288"/>
                        </a:cubicBezTo>
                        <a:cubicBezTo>
                          <a:pt x="3284757" y="5470"/>
                          <a:pt x="3092298" y="25926"/>
                          <a:pt x="2777490" y="18288"/>
                        </a:cubicBezTo>
                        <a:cubicBezTo>
                          <a:pt x="2462682" y="10651"/>
                          <a:pt x="2336489" y="-4206"/>
                          <a:pt x="2160270" y="18288"/>
                        </a:cubicBezTo>
                        <a:cubicBezTo>
                          <a:pt x="1984051" y="40782"/>
                          <a:pt x="1841884" y="22564"/>
                          <a:pt x="1577340" y="18288"/>
                        </a:cubicBezTo>
                        <a:cubicBezTo>
                          <a:pt x="1312796" y="14013"/>
                          <a:pt x="1206150" y="-1765"/>
                          <a:pt x="857250" y="18288"/>
                        </a:cubicBezTo>
                        <a:cubicBezTo>
                          <a:pt x="508350" y="38341"/>
                          <a:pt x="406675" y="43585"/>
                          <a:pt x="0" y="18288"/>
                        </a:cubicBezTo>
                        <a:cubicBezTo>
                          <a:pt x="-258" y="9482"/>
                          <a:pt x="-487" y="8837"/>
                          <a:pt x="0" y="0"/>
                        </a:cubicBezTo>
                        <a:close/>
                      </a:path>
                      <a:path w="3429000" h="18288" stroke="0" extrusionOk="0">
                        <a:moveTo>
                          <a:pt x="0" y="0"/>
                        </a:moveTo>
                        <a:cubicBezTo>
                          <a:pt x="128966" y="13940"/>
                          <a:pt x="344659" y="10746"/>
                          <a:pt x="617220" y="0"/>
                        </a:cubicBezTo>
                        <a:cubicBezTo>
                          <a:pt x="889781" y="-10746"/>
                          <a:pt x="1071833" y="3840"/>
                          <a:pt x="1371600" y="0"/>
                        </a:cubicBezTo>
                        <a:cubicBezTo>
                          <a:pt x="1671367" y="-3840"/>
                          <a:pt x="1960052" y="-11451"/>
                          <a:pt x="2125980" y="0"/>
                        </a:cubicBezTo>
                        <a:cubicBezTo>
                          <a:pt x="2291908" y="11451"/>
                          <a:pt x="2531239" y="22512"/>
                          <a:pt x="2743200" y="0"/>
                        </a:cubicBezTo>
                        <a:cubicBezTo>
                          <a:pt x="2955161" y="-22512"/>
                          <a:pt x="3161246" y="2262"/>
                          <a:pt x="3429000" y="0"/>
                        </a:cubicBezTo>
                        <a:cubicBezTo>
                          <a:pt x="3428142" y="5806"/>
                          <a:pt x="3429229" y="9683"/>
                          <a:pt x="3429000" y="18288"/>
                        </a:cubicBezTo>
                        <a:cubicBezTo>
                          <a:pt x="3137767" y="23610"/>
                          <a:pt x="2925794" y="35525"/>
                          <a:pt x="2708910" y="18288"/>
                        </a:cubicBezTo>
                        <a:cubicBezTo>
                          <a:pt x="2492026" y="1052"/>
                          <a:pt x="2209218" y="-5249"/>
                          <a:pt x="2023110" y="18288"/>
                        </a:cubicBezTo>
                        <a:cubicBezTo>
                          <a:pt x="1837002" y="41825"/>
                          <a:pt x="1629948" y="16700"/>
                          <a:pt x="1440180" y="18288"/>
                        </a:cubicBezTo>
                        <a:cubicBezTo>
                          <a:pt x="1250412" y="19877"/>
                          <a:pt x="958917" y="23383"/>
                          <a:pt x="720090" y="18288"/>
                        </a:cubicBezTo>
                        <a:cubicBezTo>
                          <a:pt x="481263" y="13194"/>
                          <a:pt x="356133" y="60"/>
                          <a:pt x="0" y="18288"/>
                        </a:cubicBezTo>
                        <a:cubicBezTo>
                          <a:pt x="-329" y="9714"/>
                          <a:pt x="-30" y="694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black and yellow badge with white text&#10;&#10;Description automatically generated">
            <a:extLst>
              <a:ext uri="{FF2B5EF4-FFF2-40B4-BE49-F238E27FC236}">
                <a16:creationId xmlns:a16="http://schemas.microsoft.com/office/drawing/2014/main" id="{677D2DAB-5FBB-48C1-841B-5DBCD361CCB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312" y="181531"/>
            <a:ext cx="2124052" cy="237989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7E9EB4-6CC1-4EE3-2195-04AF51E8D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3F7A41B6-B653-A141-9A30-004A51DEDCC9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 defTabSz="914400">
                <a:spcAft>
                  <a:spcPts val="600"/>
                </a:spcAft>
              </a:pPr>
              <a:t>30</a:t>
            </a:fld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6" name="Picture 5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08C38BB0-455D-4D99-8B26-CDD4779C7E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81" y="1690633"/>
            <a:ext cx="3809524" cy="1193651"/>
          </a:xfrm>
          <a:prstGeom prst="rect">
            <a:avLst/>
          </a:prstGeom>
        </p:spPr>
      </p:pic>
      <p:pic>
        <p:nvPicPr>
          <p:cNvPr id="10" name="Picture 9" descr="A logo of a police department&#10;&#10;Description automatically generated">
            <a:extLst>
              <a:ext uri="{FF2B5EF4-FFF2-40B4-BE49-F238E27FC236}">
                <a16:creationId xmlns:a16="http://schemas.microsoft.com/office/drawing/2014/main" id="{A139FE0E-DACF-4F69-9DCF-4A244A75DB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0" t="11657" r="11588" b="11317"/>
          <a:stretch/>
        </p:blipFill>
        <p:spPr>
          <a:xfrm>
            <a:off x="276130" y="3784205"/>
            <a:ext cx="2516864" cy="2495950"/>
          </a:xfrm>
          <a:prstGeom prst="rect">
            <a:avLst/>
          </a:prstGeom>
        </p:spPr>
      </p:pic>
      <p:pic>
        <p:nvPicPr>
          <p:cNvPr id="13" name="Picture 12" descr="A white and blue logo&#10;&#10;Description automatically generated">
            <a:extLst>
              <a:ext uri="{FF2B5EF4-FFF2-40B4-BE49-F238E27FC236}">
                <a16:creationId xmlns:a16="http://schemas.microsoft.com/office/drawing/2014/main" id="{B3E47F01-23D6-4B80-B35E-0D98038C1E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555" y="3651531"/>
            <a:ext cx="1943100" cy="1828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76773C0-DACD-4A59-B0AF-A73DCC94E9CC}"/>
              </a:ext>
            </a:extLst>
          </p:cNvPr>
          <p:cNvSpPr txBox="1"/>
          <p:nvPr/>
        </p:nvSpPr>
        <p:spPr>
          <a:xfrm>
            <a:off x="262236" y="2760481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i="1" dirty="0"/>
              <a:t>agents from Buffalo, Detroit, Blaine, Washington, and Swanton, Vermont, as well as the Border Patrol's Special Operations Group in El Paso, Texas</a:t>
            </a:r>
            <a:r>
              <a:rPr lang="en-US" sz="1600" i="1" dirty="0"/>
              <a:t>, </a:t>
            </a:r>
          </a:p>
        </p:txBody>
      </p:sp>
      <p:pic>
        <p:nvPicPr>
          <p:cNvPr id="8" name="Picture 7" descr="A blue and yellow emblem with stars&#10;&#10;Description automatically generated">
            <a:extLst>
              <a:ext uri="{FF2B5EF4-FFF2-40B4-BE49-F238E27FC236}">
                <a16:creationId xmlns:a16="http://schemas.microsoft.com/office/drawing/2014/main" id="{DF2673BC-3E25-4786-9E25-3418FEB7048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636" y="3430790"/>
            <a:ext cx="2508892" cy="258458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DB1D1A5-04CD-4673-AF8D-ABB98DC2072A}"/>
              </a:ext>
            </a:extLst>
          </p:cNvPr>
          <p:cNvSpPr txBox="1"/>
          <p:nvPr/>
        </p:nvSpPr>
        <p:spPr>
          <a:xfrm>
            <a:off x="2488995" y="5842632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/>
              <a:t>There was an Air and Marine Operations (AMO) ground tactical air controller (GTAC) who helped the State Police in their search</a:t>
            </a:r>
          </a:p>
        </p:txBody>
      </p:sp>
      <p:pic>
        <p:nvPicPr>
          <p:cNvPr id="14" name="Picture 13" descr="A black and white logo&#10;&#10;Description automatically generated">
            <a:extLst>
              <a:ext uri="{FF2B5EF4-FFF2-40B4-BE49-F238E27FC236}">
                <a16:creationId xmlns:a16="http://schemas.microsoft.com/office/drawing/2014/main" id="{BDAE7CCE-085A-4821-878A-3C6FD82B2A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994" y="2041130"/>
            <a:ext cx="18478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8909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46885-201E-626D-A24B-60152B3C3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09659"/>
          </a:xfrm>
        </p:spPr>
        <p:txBody>
          <a:bodyPr/>
          <a:lstStyle/>
          <a:p>
            <a:r>
              <a:rPr lang="en-US" dirty="0"/>
              <a:t>Authorities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CB45C6-D165-E693-A407-16C70936C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A41B6-B653-A141-9A30-004A51DEDCC9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02ADB7-04A5-4453-9445-3FD3C69849D3}"/>
              </a:ext>
            </a:extLst>
          </p:cNvPr>
          <p:cNvSpPr txBox="1"/>
          <p:nvPr/>
        </p:nvSpPr>
        <p:spPr>
          <a:xfrm>
            <a:off x="500332" y="1105027"/>
            <a:ext cx="7323826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Lieutenant Daniel D. Steele, Station Commander, Troop J, Avondale – Operations Section Commander AM Shift (manhunt)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Captain Robert C. Wagner, Troop Commander, Troop J, Lancaster -    Deputy Incident Commander AM Shift (manhunt)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Lieutenant Christopher J. Winesburg, Station Commander, Troop J, Lancaster – Deputy Incident Commander PM Shift (manhunt)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Lieutenant Michael A. Stoner, Station Commander, Troop J, Embreeville – Operations Section Commander PM Shift (manhunt)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Lieutenant Jennifer A. Ward-Trupp, Patrol Section Commander, Troop J, Lancaster – Planning Section Commander (manhunt)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Lieutenant William Donahue, Criminal Investigation Commander, Troop J Lancaster (manhunt)</a:t>
            </a:r>
          </a:p>
        </p:txBody>
      </p:sp>
    </p:spTree>
    <p:extLst>
      <p:ext uri="{BB962C8B-B14F-4D97-AF65-F5344CB8AC3E}">
        <p14:creationId xmlns:p14="http://schemas.microsoft.com/office/powerpoint/2010/main" val="34693505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3321" y="3165298"/>
            <a:ext cx="4355594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42858" y="2085760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408E42-39E4-4DAE-88E3-5934A2C57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326" y="1998338"/>
            <a:ext cx="2455204" cy="143044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b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4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Yoda</a:t>
            </a:r>
            <a:br>
              <a:rPr lang="en-US" sz="44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4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4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Hero K9</a:t>
            </a:r>
          </a:p>
        </p:txBody>
      </p:sp>
      <p:pic>
        <p:nvPicPr>
          <p:cNvPr id="6" name="Content Placeholder 5" descr="A dog with a leash&#10;&#10;Description automatically generated with medium confidence">
            <a:extLst>
              <a:ext uri="{FF2B5EF4-FFF2-40B4-BE49-F238E27FC236}">
                <a16:creationId xmlns:a16="http://schemas.microsoft.com/office/drawing/2014/main" id="{F37E5333-FA98-4534-86A7-8CD26BF882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974" y="467208"/>
            <a:ext cx="3643004" cy="592358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9863F0-50E3-4414-913E-55B40F077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8239" y="6455664"/>
            <a:ext cx="33604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3F7A41B6-B653-A141-9A30-004A51DEDCC9}" type="slidenum"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 defTabSz="914400">
                <a:spcAft>
                  <a:spcPts val="600"/>
                </a:spcAft>
              </a:pPr>
              <a:t>32</a:t>
            </a:fld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5005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AFF61-E096-4C5E-9B6A-3E2B7E1AF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10" y="334647"/>
            <a:ext cx="7886700" cy="904874"/>
          </a:xfrm>
        </p:spPr>
        <p:txBody>
          <a:bodyPr/>
          <a:lstStyle/>
          <a:p>
            <a:r>
              <a:rPr lang="en-US" dirty="0"/>
              <a:t>How The Residents Felt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AAD59AA7-A28C-4ACA-0404-11E4FC7BD9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1795651"/>
              </p:ext>
            </p:extLst>
          </p:nvPr>
        </p:nvGraphicFramePr>
        <p:xfrm>
          <a:off x="384810" y="1253331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233A75-A7D3-4353-A51E-1CB739507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A41B6-B653-A141-9A30-004A51DEDCC9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7694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0BED23E2-9DF2-4F0F-A121-8E83E20F49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0AD2F6-AC61-47D8-B7B0-7DAF992D0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j-cs"/>
              </a:rPr>
              <a:t>Questions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7761C7-848B-4CC8-A777-3AAEF2351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F7A41B6-B653-A141-9A30-004A51DEDCC9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34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374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019D5-3850-D13F-B0A7-3B8345008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526" y="3754672"/>
            <a:ext cx="2373816" cy="1939723"/>
          </a:xfrm>
        </p:spPr>
        <p:txBody>
          <a:bodyPr anchor="ctr">
            <a:normAutofit fontScale="90000"/>
          </a:bodyPr>
          <a:lstStyle/>
          <a:p>
            <a:r>
              <a:rPr lang="en-US" sz="3100" dirty="0"/>
              <a:t>Our Community</a:t>
            </a:r>
            <a:br>
              <a:rPr lang="en-US" sz="3100" dirty="0"/>
            </a:br>
            <a:br>
              <a:rPr lang="en-US" sz="3100" dirty="0"/>
            </a:br>
            <a:r>
              <a:rPr lang="en-US" sz="3100" i="1" dirty="0"/>
              <a:t>Quaker Founded</a:t>
            </a:r>
          </a:p>
        </p:txBody>
      </p:sp>
      <p:pic>
        <p:nvPicPr>
          <p:cNvPr id="7" name="Picture 6" descr="A aerial view of a neighborhood&#10;&#10;Description automatically generated">
            <a:extLst>
              <a:ext uri="{FF2B5EF4-FFF2-40B4-BE49-F238E27FC236}">
                <a16:creationId xmlns:a16="http://schemas.microsoft.com/office/drawing/2014/main" id="{E84F90CB-AAF1-4C87-A9C6-349A2E7C72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241" y="136525"/>
            <a:ext cx="8019199" cy="3254170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50171-6111-2920-9522-33DA1B5A3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342" y="3429000"/>
            <a:ext cx="6455186" cy="2591069"/>
          </a:xfrm>
        </p:spPr>
        <p:txBody>
          <a:bodyPr anchor="ctr">
            <a:noAutofit/>
          </a:bodyPr>
          <a:lstStyle/>
          <a:p>
            <a:r>
              <a:rPr lang="en-US" sz="2000" dirty="0"/>
              <a:t>2 - Life Plan Communities (Kendal at Longwood and Crosslands)</a:t>
            </a:r>
          </a:p>
          <a:p>
            <a:r>
              <a:rPr lang="en-US" sz="2000" dirty="0"/>
              <a:t>2 - 50+ Communities (Coniston and Cartmel)</a:t>
            </a:r>
          </a:p>
          <a:p>
            <a:r>
              <a:rPr lang="en-US" sz="2000" dirty="0"/>
              <a:t>Over 900 residents and over 600 staff members</a:t>
            </a:r>
          </a:p>
          <a:p>
            <a:r>
              <a:rPr lang="en-US" sz="2000" dirty="0"/>
              <a:t>500 acres, adjacent to Longwood Gardens, Kennett Square</a:t>
            </a:r>
          </a:p>
          <a:p>
            <a:r>
              <a:rPr lang="en-US" sz="2000" dirty="0"/>
              <a:t>11 miles of hiking trails, meadows, manicured gardens, ponds, outdoor amenities, indoor community spaces</a:t>
            </a:r>
          </a:p>
          <a:p>
            <a:r>
              <a:rPr lang="en-US" sz="2000" dirty="0"/>
              <a:t>Sprawling campus with cottages and apartment buildings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FC5F5-CB71-34DA-F309-A5CC5C535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484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F7A41B6-B653-A141-9A30-004A51DEDCC9}" type="slidenum"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161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48D9584-D2FD-48CE-9E17-4E250B743B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field of grass with trees in the background&#10;&#10;Description automatically generated">
            <a:extLst>
              <a:ext uri="{FF2B5EF4-FFF2-40B4-BE49-F238E27FC236}">
                <a16:creationId xmlns:a16="http://schemas.microsoft.com/office/drawing/2014/main" id="{81208631-84AF-476D-ADD5-8884B152A0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2914" y="10"/>
            <a:ext cx="3734478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3" name="Picture 2" descr="A person standing on a dirt path next to a tree&#10;&#10;Description automatically generated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6892" y="3456433"/>
            <a:ext cx="3277108" cy="3401568"/>
          </a:xfrm>
          <a:custGeom>
            <a:avLst/>
            <a:gdLst/>
            <a:ahLst/>
            <a:cxnLst/>
            <a:rect l="l" t="t" r="r" b="b"/>
            <a:pathLst>
              <a:path w="4369477" h="3401568">
                <a:moveTo>
                  <a:pt x="781270" y="0"/>
                </a:moveTo>
                <a:lnTo>
                  <a:pt x="4369477" y="0"/>
                </a:lnTo>
                <a:lnTo>
                  <a:pt x="4369477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pic>
        <p:nvPicPr>
          <p:cNvPr id="8" name="Picture 7" descr="A pond in a park&#10;&#10;Description automatically generated">
            <a:extLst>
              <a:ext uri="{FF2B5EF4-FFF2-40B4-BE49-F238E27FC236}">
                <a16:creationId xmlns:a16="http://schemas.microsoft.com/office/drawing/2014/main" id="{1846218E-6F90-44AF-91E6-DA5D4B893CF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22695" y="3456432"/>
            <a:ext cx="369410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CA17DEF4-6C5D-41C6-8D93-5C7CFD7AD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97852" cy="6858000"/>
          </a:xfrm>
          <a:custGeom>
            <a:avLst/>
            <a:gdLst>
              <a:gd name="connsiteX0" fmla="*/ 0 w 4397136"/>
              <a:gd name="connsiteY0" fmla="*/ 0 h 6858000"/>
              <a:gd name="connsiteX1" fmla="*/ 3599069 w 4397136"/>
              <a:gd name="connsiteY1" fmla="*/ 0 h 6858000"/>
              <a:gd name="connsiteX2" fmla="*/ 3634072 w 4397136"/>
              <a:gd name="connsiteY2" fmla="*/ 58977 h 6858000"/>
              <a:gd name="connsiteX3" fmla="*/ 4397136 w 4397136"/>
              <a:gd name="connsiteY3" fmla="*/ 3474189 h 6858000"/>
              <a:gd name="connsiteX4" fmla="*/ 3802221 w 4397136"/>
              <a:gd name="connsiteY4" fmla="*/ 6546415 h 6858000"/>
              <a:gd name="connsiteX5" fmla="*/ 3649466 w 4397136"/>
              <a:gd name="connsiteY5" fmla="*/ 6858000 h 6858000"/>
              <a:gd name="connsiteX6" fmla="*/ 0 w 439713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7136" h="6858000">
                <a:moveTo>
                  <a:pt x="0" y="0"/>
                </a:moveTo>
                <a:lnTo>
                  <a:pt x="3599069" y="0"/>
                </a:lnTo>
                <a:lnTo>
                  <a:pt x="3634072" y="58977"/>
                </a:lnTo>
                <a:cubicBezTo>
                  <a:pt x="4105532" y="933006"/>
                  <a:pt x="4397136" y="2140466"/>
                  <a:pt x="4397136" y="3474189"/>
                </a:cubicBezTo>
                <a:cubicBezTo>
                  <a:pt x="4397136" y="4641197"/>
                  <a:pt x="4173877" y="5711534"/>
                  <a:pt x="3802221" y="6546415"/>
                </a:cubicBezTo>
                <a:lnTo>
                  <a:pt x="3649466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9" name="Freeform: Shape 28">
            <a:extLst>
              <a:ext uri="{FF2B5EF4-FFF2-40B4-BE49-F238E27FC236}">
                <a16:creationId xmlns:a16="http://schemas.microsoft.com/office/drawing/2014/main" id="{22BBC5A3-5C8C-4FB9-AEFF-8778D2C98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9878" cy="6858000"/>
          </a:xfrm>
          <a:custGeom>
            <a:avLst/>
            <a:gdLst>
              <a:gd name="connsiteX0" fmla="*/ 0 w 4386504"/>
              <a:gd name="connsiteY0" fmla="*/ 0 h 6858000"/>
              <a:gd name="connsiteX1" fmla="*/ 3588437 w 4386504"/>
              <a:gd name="connsiteY1" fmla="*/ 0 h 6858000"/>
              <a:gd name="connsiteX2" fmla="*/ 3623440 w 4386504"/>
              <a:gd name="connsiteY2" fmla="*/ 58977 h 6858000"/>
              <a:gd name="connsiteX3" fmla="*/ 4386504 w 4386504"/>
              <a:gd name="connsiteY3" fmla="*/ 3474189 h 6858000"/>
              <a:gd name="connsiteX4" fmla="*/ 3791589 w 4386504"/>
              <a:gd name="connsiteY4" fmla="*/ 6546415 h 6858000"/>
              <a:gd name="connsiteX5" fmla="*/ 3638834 w 4386504"/>
              <a:gd name="connsiteY5" fmla="*/ 6858000 h 6858000"/>
              <a:gd name="connsiteX6" fmla="*/ 0 w 43865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6504" h="6858000">
                <a:moveTo>
                  <a:pt x="0" y="0"/>
                </a:moveTo>
                <a:lnTo>
                  <a:pt x="3588437" y="0"/>
                </a:lnTo>
                <a:lnTo>
                  <a:pt x="3623440" y="58977"/>
                </a:lnTo>
                <a:cubicBezTo>
                  <a:pt x="4094900" y="933006"/>
                  <a:pt x="4386504" y="2140466"/>
                  <a:pt x="4386504" y="3474189"/>
                </a:cubicBezTo>
                <a:cubicBezTo>
                  <a:pt x="4386504" y="4641197"/>
                  <a:pt x="4163245" y="5711534"/>
                  <a:pt x="3791589" y="6546415"/>
                </a:cubicBezTo>
                <a:lnTo>
                  <a:pt x="363883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93699F6-B186-4921-BCDA-060D11D12E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183" y="3202894"/>
            <a:ext cx="2571750" cy="10291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500 acres!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BB917E8-D696-4787-96D6-521A9C42F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7704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road with trees and leaves on it&#10;&#10;Description automatically generated">
            <a:extLst>
              <a:ext uri="{FF2B5EF4-FFF2-40B4-BE49-F238E27FC236}">
                <a16:creationId xmlns:a16="http://schemas.microsoft.com/office/drawing/2014/main" id="{FD3E8058-4E27-4EE2-A028-CE9545153E5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83905" y="10"/>
            <a:ext cx="3260096" cy="3401558"/>
          </a:xfrm>
          <a:custGeom>
            <a:avLst/>
            <a:gdLst/>
            <a:ahLst/>
            <a:cxnLst/>
            <a:rect l="l" t="t" r="r" b="b"/>
            <a:pathLst>
              <a:path w="4346795" h="3401568">
                <a:moveTo>
                  <a:pt x="0" y="0"/>
                </a:moveTo>
                <a:lnTo>
                  <a:pt x="4346795" y="0"/>
                </a:lnTo>
                <a:lnTo>
                  <a:pt x="4346795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9F4C545-E278-42ED-9B78-2EBA464444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4544568"/>
            <a:ext cx="256122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F5AB8-897B-4752-BE4B-59FB1BFB8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87" y="365127"/>
            <a:ext cx="8842075" cy="693652"/>
          </a:xfrm>
        </p:spPr>
        <p:txBody>
          <a:bodyPr/>
          <a:lstStyle/>
          <a:p>
            <a:r>
              <a:rPr lang="en-US" dirty="0"/>
              <a:t>The Crab Walk Seen Around The World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449382-BD77-46C3-A2CD-42258C163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A41B6-B653-A141-9A30-004A51DEDCC9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 descr="A person reaching out to a door&#10;&#10;Description automatically generated">
            <a:extLst>
              <a:ext uri="{FF2B5EF4-FFF2-40B4-BE49-F238E27FC236}">
                <a16:creationId xmlns:a16="http://schemas.microsoft.com/office/drawing/2014/main" id="{488EEB7D-E638-4767-B98E-DF76756EE8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03" y="1405619"/>
            <a:ext cx="7692702" cy="432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342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9">
            <a:extLst>
              <a:ext uri="{FF2B5EF4-FFF2-40B4-BE49-F238E27FC236}">
                <a16:creationId xmlns:a16="http://schemas.microsoft.com/office/drawing/2014/main" id="{04C21BAE-6866-4C7A-A7EC-C1B2E572D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Chicken wire close-up">
            <a:extLst>
              <a:ext uri="{FF2B5EF4-FFF2-40B4-BE49-F238E27FC236}">
                <a16:creationId xmlns:a16="http://schemas.microsoft.com/office/drawing/2014/main" id="{E4C1FCE7-B1C6-49DA-015F-80587A610E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 useBgFill="1">
        <p:nvSpPr>
          <p:cNvPr id="26" name="Freeform: Shape 21">
            <a:extLst>
              <a:ext uri="{FF2B5EF4-FFF2-40B4-BE49-F238E27FC236}">
                <a16:creationId xmlns:a16="http://schemas.microsoft.com/office/drawing/2014/main" id="{7E7D0C94-08B4-48AE-8813-CC4D60294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924" y="609600"/>
            <a:ext cx="4029076" cy="5513767"/>
          </a:xfrm>
          <a:custGeom>
            <a:avLst/>
            <a:gdLst>
              <a:gd name="connsiteX0" fmla="*/ 0 w 5372101"/>
              <a:gd name="connsiteY0" fmla="*/ 0 h 5513767"/>
              <a:gd name="connsiteX1" fmla="*/ 5372101 w 5372101"/>
              <a:gd name="connsiteY1" fmla="*/ 0 h 5513767"/>
              <a:gd name="connsiteX2" fmla="*/ 5372101 w 5372101"/>
              <a:gd name="connsiteY2" fmla="*/ 5513767 h 5513767"/>
              <a:gd name="connsiteX3" fmla="*/ 5363126 w 5372101"/>
              <a:gd name="connsiteY3" fmla="*/ 5512835 h 5513767"/>
              <a:gd name="connsiteX4" fmla="*/ 5316714 w 5372101"/>
              <a:gd name="connsiteY4" fmla="*/ 5491247 h 5513767"/>
              <a:gd name="connsiteX5" fmla="*/ 5198331 w 5372101"/>
              <a:gd name="connsiteY5" fmla="*/ 5470092 h 5513767"/>
              <a:gd name="connsiteX6" fmla="*/ 5150428 w 5372101"/>
              <a:gd name="connsiteY6" fmla="*/ 5472506 h 5513767"/>
              <a:gd name="connsiteX7" fmla="*/ 5085506 w 5372101"/>
              <a:gd name="connsiteY7" fmla="*/ 5468851 h 5513767"/>
              <a:gd name="connsiteX8" fmla="*/ 4968663 w 5372101"/>
              <a:gd name="connsiteY8" fmla="*/ 5470487 h 5513767"/>
              <a:gd name="connsiteX9" fmla="*/ 4815623 w 5372101"/>
              <a:gd name="connsiteY9" fmla="*/ 5458622 h 5513767"/>
              <a:gd name="connsiteX10" fmla="*/ 4716679 w 5372101"/>
              <a:gd name="connsiteY10" fmla="*/ 5405365 h 5513767"/>
              <a:gd name="connsiteX11" fmla="*/ 4704891 w 5372101"/>
              <a:gd name="connsiteY11" fmla="*/ 5411529 h 5513767"/>
              <a:gd name="connsiteX12" fmla="*/ 4630496 w 5372101"/>
              <a:gd name="connsiteY12" fmla="*/ 5396532 h 5513767"/>
              <a:gd name="connsiteX13" fmla="*/ 4506964 w 5372101"/>
              <a:gd name="connsiteY13" fmla="*/ 5396685 h 5513767"/>
              <a:gd name="connsiteX14" fmla="*/ 4427135 w 5372101"/>
              <a:gd name="connsiteY14" fmla="*/ 5358585 h 5513767"/>
              <a:gd name="connsiteX15" fmla="*/ 4028338 w 5372101"/>
              <a:gd name="connsiteY15" fmla="*/ 5313494 h 5513767"/>
              <a:gd name="connsiteX16" fmla="*/ 4015367 w 5372101"/>
              <a:gd name="connsiteY16" fmla="*/ 5320766 h 5513767"/>
              <a:gd name="connsiteX17" fmla="*/ 4002837 w 5372101"/>
              <a:gd name="connsiteY17" fmla="*/ 5322294 h 5513767"/>
              <a:gd name="connsiteX18" fmla="*/ 3997650 w 5372101"/>
              <a:gd name="connsiteY18" fmla="*/ 5329513 h 5513767"/>
              <a:gd name="connsiteX19" fmla="*/ 3991991 w 5372101"/>
              <a:gd name="connsiteY19" fmla="*/ 5331908 h 5513767"/>
              <a:gd name="connsiteX20" fmla="*/ 3925210 w 5372101"/>
              <a:gd name="connsiteY20" fmla="*/ 5319395 h 5513767"/>
              <a:gd name="connsiteX21" fmla="*/ 3837014 w 5372101"/>
              <a:gd name="connsiteY21" fmla="*/ 5289023 h 5513767"/>
              <a:gd name="connsiteX22" fmla="*/ 3798765 w 5372101"/>
              <a:gd name="connsiteY22" fmla="*/ 5299431 h 5513767"/>
              <a:gd name="connsiteX23" fmla="*/ 3792144 w 5372101"/>
              <a:gd name="connsiteY23" fmla="*/ 5301616 h 5513767"/>
              <a:gd name="connsiteX24" fmla="*/ 3766249 w 5372101"/>
              <a:gd name="connsiteY24" fmla="*/ 5301869 h 5513767"/>
              <a:gd name="connsiteX25" fmla="*/ 3718651 w 5372101"/>
              <a:gd name="connsiteY25" fmla="*/ 5320541 h 5513767"/>
              <a:gd name="connsiteX26" fmla="*/ 3671207 w 5372101"/>
              <a:gd name="connsiteY26" fmla="*/ 5318046 h 5513767"/>
              <a:gd name="connsiteX27" fmla="*/ 3446863 w 5372101"/>
              <a:gd name="connsiteY27" fmla="*/ 5294348 h 5513767"/>
              <a:gd name="connsiteX28" fmla="*/ 3312000 w 5372101"/>
              <a:gd name="connsiteY28" fmla="*/ 5286923 h 5513767"/>
              <a:gd name="connsiteX29" fmla="*/ 3259756 w 5372101"/>
              <a:gd name="connsiteY29" fmla="*/ 5294712 h 5513767"/>
              <a:gd name="connsiteX30" fmla="*/ 3187481 w 5372101"/>
              <a:gd name="connsiteY30" fmla="*/ 5298457 h 5513767"/>
              <a:gd name="connsiteX31" fmla="*/ 3124115 w 5372101"/>
              <a:gd name="connsiteY31" fmla="*/ 5294626 h 5513767"/>
              <a:gd name="connsiteX32" fmla="*/ 3099907 w 5372101"/>
              <a:gd name="connsiteY32" fmla="*/ 5302443 h 5513767"/>
              <a:gd name="connsiteX33" fmla="*/ 3017494 w 5372101"/>
              <a:gd name="connsiteY33" fmla="*/ 5301439 h 5513767"/>
              <a:gd name="connsiteX34" fmla="*/ 3010848 w 5372101"/>
              <a:gd name="connsiteY34" fmla="*/ 5307225 h 5513767"/>
              <a:gd name="connsiteX35" fmla="*/ 2994286 w 5372101"/>
              <a:gd name="connsiteY35" fmla="*/ 5309060 h 5513767"/>
              <a:gd name="connsiteX36" fmla="*/ 2988160 w 5372101"/>
              <a:gd name="connsiteY36" fmla="*/ 5310041 h 5513767"/>
              <a:gd name="connsiteX37" fmla="*/ 2984260 w 5372101"/>
              <a:gd name="connsiteY37" fmla="*/ 5307528 h 5513767"/>
              <a:gd name="connsiteX38" fmla="*/ 2979127 w 5372101"/>
              <a:gd name="connsiteY38" fmla="*/ 5308389 h 5513767"/>
              <a:gd name="connsiteX39" fmla="*/ 2978660 w 5372101"/>
              <a:gd name="connsiteY39" fmla="*/ 5311563 h 5513767"/>
              <a:gd name="connsiteX40" fmla="*/ 2946326 w 5372101"/>
              <a:gd name="connsiteY40" fmla="*/ 5316745 h 5513767"/>
              <a:gd name="connsiteX41" fmla="*/ 2713134 w 5372101"/>
              <a:gd name="connsiteY41" fmla="*/ 5331381 h 5513767"/>
              <a:gd name="connsiteX42" fmla="*/ 2352072 w 5372101"/>
              <a:gd name="connsiteY42" fmla="*/ 5342761 h 5513767"/>
              <a:gd name="connsiteX43" fmla="*/ 2260922 w 5372101"/>
              <a:gd name="connsiteY43" fmla="*/ 5328122 h 5513767"/>
              <a:gd name="connsiteX44" fmla="*/ 2178497 w 5372101"/>
              <a:gd name="connsiteY44" fmla="*/ 5351065 h 5513767"/>
              <a:gd name="connsiteX45" fmla="*/ 2034408 w 5372101"/>
              <a:gd name="connsiteY45" fmla="*/ 5307958 h 5513767"/>
              <a:gd name="connsiteX46" fmla="*/ 1831505 w 5372101"/>
              <a:gd name="connsiteY46" fmla="*/ 5312691 h 5513767"/>
              <a:gd name="connsiteX47" fmla="*/ 1710387 w 5372101"/>
              <a:gd name="connsiteY47" fmla="*/ 5308705 h 5513767"/>
              <a:gd name="connsiteX48" fmla="*/ 1664816 w 5372101"/>
              <a:gd name="connsiteY48" fmla="*/ 5296479 h 5513767"/>
              <a:gd name="connsiteX49" fmla="*/ 1600883 w 5372101"/>
              <a:gd name="connsiteY49" fmla="*/ 5286607 h 5513767"/>
              <a:gd name="connsiteX50" fmla="*/ 1488397 w 5372101"/>
              <a:gd name="connsiteY50" fmla="*/ 5260898 h 5513767"/>
              <a:gd name="connsiteX51" fmla="*/ 1336670 w 5372101"/>
              <a:gd name="connsiteY51" fmla="*/ 5240770 h 5513767"/>
              <a:gd name="connsiteX52" fmla="*/ 1224297 w 5372101"/>
              <a:gd name="connsiteY52" fmla="*/ 5271845 h 5513767"/>
              <a:gd name="connsiteX53" fmla="*/ 1214830 w 5372101"/>
              <a:gd name="connsiteY53" fmla="*/ 5263450 h 5513767"/>
              <a:gd name="connsiteX54" fmla="*/ 1138181 w 5372101"/>
              <a:gd name="connsiteY54" fmla="*/ 5262590 h 5513767"/>
              <a:gd name="connsiteX55" fmla="*/ 943575 w 5372101"/>
              <a:gd name="connsiteY55" fmla="*/ 5290808 h 5513767"/>
              <a:gd name="connsiteX56" fmla="*/ 529813 w 5372101"/>
              <a:gd name="connsiteY56" fmla="*/ 5218555 h 5513767"/>
              <a:gd name="connsiteX57" fmla="*/ 519546 w 5372101"/>
              <a:gd name="connsiteY57" fmla="*/ 5208845 h 5513767"/>
              <a:gd name="connsiteX58" fmla="*/ 507906 w 5372101"/>
              <a:gd name="connsiteY58" fmla="*/ 5204779 h 5513767"/>
              <a:gd name="connsiteX59" fmla="*/ 505153 w 5372101"/>
              <a:gd name="connsiteY59" fmla="*/ 5196726 h 5513767"/>
              <a:gd name="connsiteX60" fmla="*/ 500429 w 5372101"/>
              <a:gd name="connsiteY60" fmla="*/ 5193241 h 5513767"/>
              <a:gd name="connsiteX61" fmla="*/ 431923 w 5372101"/>
              <a:gd name="connsiteY61" fmla="*/ 5191553 h 5513767"/>
              <a:gd name="connsiteX62" fmla="*/ 337115 w 5372101"/>
              <a:gd name="connsiteY62" fmla="*/ 5202714 h 5513767"/>
              <a:gd name="connsiteX63" fmla="*/ 303383 w 5372101"/>
              <a:gd name="connsiteY63" fmla="*/ 5184750 h 5513767"/>
              <a:gd name="connsiteX64" fmla="*/ 297664 w 5372101"/>
              <a:gd name="connsiteY64" fmla="*/ 5181269 h 5513767"/>
              <a:gd name="connsiteX65" fmla="*/ 272701 w 5372101"/>
              <a:gd name="connsiteY65" fmla="*/ 5175678 h 5513767"/>
              <a:gd name="connsiteX66" fmla="*/ 268242 w 5372101"/>
              <a:gd name="connsiteY66" fmla="*/ 5163678 h 5513767"/>
              <a:gd name="connsiteX67" fmla="*/ 232517 w 5372101"/>
              <a:gd name="connsiteY67" fmla="*/ 5147792 h 5513767"/>
              <a:gd name="connsiteX68" fmla="*/ 185851 w 5372101"/>
              <a:gd name="connsiteY68" fmla="*/ 5140408 h 5513767"/>
              <a:gd name="connsiteX69" fmla="*/ 20337 w 5372101"/>
              <a:gd name="connsiteY69" fmla="*/ 5113040 h 5513767"/>
              <a:gd name="connsiteX70" fmla="*/ 0 w 5372101"/>
              <a:gd name="connsiteY70" fmla="*/ 5112243 h 551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372101" h="5513767">
                <a:moveTo>
                  <a:pt x="0" y="0"/>
                </a:moveTo>
                <a:lnTo>
                  <a:pt x="5372101" y="0"/>
                </a:lnTo>
                <a:lnTo>
                  <a:pt x="5372101" y="5513767"/>
                </a:lnTo>
                <a:lnTo>
                  <a:pt x="5363126" y="5512835"/>
                </a:lnTo>
                <a:cubicBezTo>
                  <a:pt x="5345779" y="5509071"/>
                  <a:pt x="5329767" y="5502649"/>
                  <a:pt x="5316714" y="5491247"/>
                </a:cubicBezTo>
                <a:cubicBezTo>
                  <a:pt x="5295689" y="5478131"/>
                  <a:pt x="5219502" y="5459909"/>
                  <a:pt x="5198331" y="5470092"/>
                </a:cubicBezTo>
                <a:cubicBezTo>
                  <a:pt x="5181052" y="5469102"/>
                  <a:pt x="5165047" y="5459569"/>
                  <a:pt x="5150428" y="5472506"/>
                </a:cubicBezTo>
                <a:cubicBezTo>
                  <a:pt x="5129562" y="5487248"/>
                  <a:pt x="5088050" y="5445894"/>
                  <a:pt x="5085506" y="5468851"/>
                </a:cubicBezTo>
                <a:cubicBezTo>
                  <a:pt x="5055692" y="5440170"/>
                  <a:pt x="5006122" y="5469577"/>
                  <a:pt x="4968663" y="5470487"/>
                </a:cubicBezTo>
                <a:cubicBezTo>
                  <a:pt x="4947085" y="5444049"/>
                  <a:pt x="4889767" y="5472037"/>
                  <a:pt x="4815623" y="5458622"/>
                </a:cubicBezTo>
                <a:cubicBezTo>
                  <a:pt x="4792418" y="5428488"/>
                  <a:pt x="4765548" y="5449887"/>
                  <a:pt x="4716679" y="5405365"/>
                </a:cubicBezTo>
                <a:cubicBezTo>
                  <a:pt x="4713235" y="5407807"/>
                  <a:pt x="4709266" y="5409883"/>
                  <a:pt x="4704891" y="5411529"/>
                </a:cubicBezTo>
                <a:cubicBezTo>
                  <a:pt x="4679473" y="5421092"/>
                  <a:pt x="4646164" y="5414379"/>
                  <a:pt x="4630496" y="5396532"/>
                </a:cubicBezTo>
                <a:cubicBezTo>
                  <a:pt x="4590205" y="5365061"/>
                  <a:pt x="4548419" y="5412094"/>
                  <a:pt x="4506964" y="5396685"/>
                </a:cubicBezTo>
                <a:lnTo>
                  <a:pt x="4427135" y="5358585"/>
                </a:lnTo>
                <a:cubicBezTo>
                  <a:pt x="4319267" y="5308575"/>
                  <a:pt x="4152341" y="5340956"/>
                  <a:pt x="4028338" y="5313494"/>
                </a:cubicBezTo>
                <a:lnTo>
                  <a:pt x="4015367" y="5320766"/>
                </a:lnTo>
                <a:lnTo>
                  <a:pt x="4002837" y="5322294"/>
                </a:lnTo>
                <a:lnTo>
                  <a:pt x="3997650" y="5329513"/>
                </a:lnTo>
                <a:lnTo>
                  <a:pt x="3991991" y="5331908"/>
                </a:lnTo>
                <a:cubicBezTo>
                  <a:pt x="3969659" y="5338581"/>
                  <a:pt x="3978880" y="5316131"/>
                  <a:pt x="3925210" y="5319395"/>
                </a:cubicBezTo>
                <a:cubicBezTo>
                  <a:pt x="3947765" y="5277139"/>
                  <a:pt x="3837331" y="5338342"/>
                  <a:pt x="3837014" y="5289023"/>
                </a:cubicBezTo>
                <a:cubicBezTo>
                  <a:pt x="3824001" y="5291376"/>
                  <a:pt x="3811407" y="5295212"/>
                  <a:pt x="3798765" y="5299431"/>
                </a:cubicBezTo>
                <a:lnTo>
                  <a:pt x="3792144" y="5301616"/>
                </a:lnTo>
                <a:lnTo>
                  <a:pt x="3766249" y="5301869"/>
                </a:lnTo>
                <a:lnTo>
                  <a:pt x="3718651" y="5320541"/>
                </a:lnTo>
                <a:cubicBezTo>
                  <a:pt x="3703968" y="5321892"/>
                  <a:pt x="3688308" y="5321427"/>
                  <a:pt x="3671207" y="5318046"/>
                </a:cubicBezTo>
                <a:cubicBezTo>
                  <a:pt x="3616458" y="5288532"/>
                  <a:pt x="3514048" y="5333307"/>
                  <a:pt x="3446863" y="5294348"/>
                </a:cubicBezTo>
                <a:cubicBezTo>
                  <a:pt x="3420930" y="5283822"/>
                  <a:pt x="3333157" y="5274511"/>
                  <a:pt x="3312000" y="5286923"/>
                </a:cubicBezTo>
                <a:cubicBezTo>
                  <a:pt x="3292759" y="5287903"/>
                  <a:pt x="3273112" y="5280334"/>
                  <a:pt x="3259756" y="5294712"/>
                </a:cubicBezTo>
                <a:cubicBezTo>
                  <a:pt x="3239905" y="5311572"/>
                  <a:pt x="3185410" y="5275588"/>
                  <a:pt x="3187481" y="5298457"/>
                </a:cubicBezTo>
                <a:cubicBezTo>
                  <a:pt x="3168018" y="5286036"/>
                  <a:pt x="3146200" y="5288458"/>
                  <a:pt x="3124115" y="5294626"/>
                </a:cubicBezTo>
                <a:lnTo>
                  <a:pt x="3099907" y="5302443"/>
                </a:lnTo>
                <a:lnTo>
                  <a:pt x="3017494" y="5301439"/>
                </a:lnTo>
                <a:lnTo>
                  <a:pt x="3010848" y="5307225"/>
                </a:lnTo>
                <a:lnTo>
                  <a:pt x="2994286" y="5309060"/>
                </a:lnTo>
                <a:lnTo>
                  <a:pt x="2988160" y="5310041"/>
                </a:lnTo>
                <a:lnTo>
                  <a:pt x="2984260" y="5307528"/>
                </a:lnTo>
                <a:cubicBezTo>
                  <a:pt x="2981957" y="5306419"/>
                  <a:pt x="2980273" y="5306402"/>
                  <a:pt x="2979127" y="5308389"/>
                </a:cubicBezTo>
                <a:cubicBezTo>
                  <a:pt x="2978971" y="5309447"/>
                  <a:pt x="2978816" y="5310505"/>
                  <a:pt x="2978660" y="5311563"/>
                </a:cubicBezTo>
                <a:lnTo>
                  <a:pt x="2946326" y="5316745"/>
                </a:lnTo>
                <a:lnTo>
                  <a:pt x="2713134" y="5331381"/>
                </a:lnTo>
                <a:cubicBezTo>
                  <a:pt x="2610698" y="5372328"/>
                  <a:pt x="2466037" y="5325762"/>
                  <a:pt x="2352072" y="5342761"/>
                </a:cubicBezTo>
                <a:cubicBezTo>
                  <a:pt x="2293501" y="5293708"/>
                  <a:pt x="2324138" y="5338538"/>
                  <a:pt x="2260922" y="5328122"/>
                </a:cubicBezTo>
                <a:cubicBezTo>
                  <a:pt x="2275681" y="5372347"/>
                  <a:pt x="2185007" y="5301703"/>
                  <a:pt x="2178497" y="5351065"/>
                </a:cubicBezTo>
                <a:cubicBezTo>
                  <a:pt x="2133294" y="5337229"/>
                  <a:pt x="2097074" y="5300208"/>
                  <a:pt x="2034408" y="5307958"/>
                </a:cubicBezTo>
                <a:cubicBezTo>
                  <a:pt x="1981894" y="5332879"/>
                  <a:pt x="1896288" y="5279365"/>
                  <a:pt x="1831505" y="5312691"/>
                </a:cubicBezTo>
                <a:cubicBezTo>
                  <a:pt x="1807063" y="5321035"/>
                  <a:pt x="1727674" y="5322925"/>
                  <a:pt x="1710387" y="5308705"/>
                </a:cubicBezTo>
                <a:cubicBezTo>
                  <a:pt x="1693367" y="5306094"/>
                  <a:pt x="1674901" y="5312009"/>
                  <a:pt x="1664816" y="5296479"/>
                </a:cubicBezTo>
                <a:cubicBezTo>
                  <a:pt x="1649255" y="5277912"/>
                  <a:pt x="1596152" y="5309335"/>
                  <a:pt x="1600883" y="5286607"/>
                </a:cubicBezTo>
                <a:cubicBezTo>
                  <a:pt x="1563066" y="5308189"/>
                  <a:pt x="1524339" y="5269513"/>
                  <a:pt x="1488397" y="5260898"/>
                </a:cubicBezTo>
                <a:cubicBezTo>
                  <a:pt x="1459246" y="5282011"/>
                  <a:pt x="1412580" y="5243108"/>
                  <a:pt x="1336670" y="5240770"/>
                </a:cubicBezTo>
                <a:cubicBezTo>
                  <a:pt x="1304792" y="5265122"/>
                  <a:pt x="1285508" y="5238878"/>
                  <a:pt x="1224297" y="5271845"/>
                </a:cubicBezTo>
                <a:cubicBezTo>
                  <a:pt x="1221731" y="5268771"/>
                  <a:pt x="1218543" y="5265944"/>
                  <a:pt x="1214830" y="5263450"/>
                </a:cubicBezTo>
                <a:cubicBezTo>
                  <a:pt x="1193241" y="5248952"/>
                  <a:pt x="1158925" y="5248567"/>
                  <a:pt x="1138181" y="5262590"/>
                </a:cubicBezTo>
                <a:lnTo>
                  <a:pt x="943575" y="5290808"/>
                </a:lnTo>
                <a:cubicBezTo>
                  <a:pt x="823587" y="5316899"/>
                  <a:pt x="658340" y="5217603"/>
                  <a:pt x="529813" y="5218555"/>
                </a:cubicBezTo>
                <a:lnTo>
                  <a:pt x="519546" y="5208845"/>
                </a:lnTo>
                <a:lnTo>
                  <a:pt x="507906" y="5204779"/>
                </a:lnTo>
                <a:lnTo>
                  <a:pt x="505153" y="5196726"/>
                </a:lnTo>
                <a:lnTo>
                  <a:pt x="500429" y="5193241"/>
                </a:lnTo>
                <a:cubicBezTo>
                  <a:pt x="480923" y="5182176"/>
                  <a:pt x="482807" y="5205793"/>
                  <a:pt x="431923" y="5191553"/>
                </a:cubicBezTo>
                <a:cubicBezTo>
                  <a:pt x="440499" y="5237077"/>
                  <a:pt x="352872" y="5155083"/>
                  <a:pt x="337115" y="5202714"/>
                </a:cubicBezTo>
                <a:cubicBezTo>
                  <a:pt x="325265" y="5197752"/>
                  <a:pt x="314288" y="5191441"/>
                  <a:pt x="303383" y="5184750"/>
                </a:cubicBezTo>
                <a:lnTo>
                  <a:pt x="297664" y="5181269"/>
                </a:lnTo>
                <a:lnTo>
                  <a:pt x="272701" y="5175678"/>
                </a:lnTo>
                <a:lnTo>
                  <a:pt x="268242" y="5163678"/>
                </a:lnTo>
                <a:lnTo>
                  <a:pt x="232517" y="5147792"/>
                </a:lnTo>
                <a:cubicBezTo>
                  <a:pt x="218741" y="5143453"/>
                  <a:pt x="203450" y="5140668"/>
                  <a:pt x="185851" y="5140408"/>
                </a:cubicBezTo>
                <a:cubicBezTo>
                  <a:pt x="139207" y="5153337"/>
                  <a:pt x="79723" y="5120316"/>
                  <a:pt x="20337" y="5113040"/>
                </a:cubicBezTo>
                <a:lnTo>
                  <a:pt x="0" y="5112243"/>
                </a:lnTo>
                <a:close/>
              </a:path>
            </a:pathLst>
          </a:custGeom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46D337-855C-47C4-A67F-7768E4F8F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295" y="1012469"/>
            <a:ext cx="3581372" cy="74127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/>
              <a:t>About The Escaped Prisoner</a:t>
            </a:r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F0C518C2-0AA4-470C-87B9-9CBF428FB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499" y="399531"/>
            <a:ext cx="1280813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E8835-2201-420F-9FA5-78D4FBBA5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739" y="1874129"/>
            <a:ext cx="3777619" cy="3971401"/>
          </a:xfrm>
        </p:spPr>
        <p:txBody>
          <a:bodyPr anchor="ctr">
            <a:normAutofit/>
          </a:bodyPr>
          <a:lstStyle/>
          <a:p>
            <a:r>
              <a:rPr lang="en-US" sz="2000" dirty="0"/>
              <a:t>Convicted murderer – </a:t>
            </a:r>
            <a:r>
              <a:rPr lang="en-US" sz="2000" i="1" dirty="0"/>
              <a:t>a dangerous criminal</a:t>
            </a:r>
          </a:p>
          <a:p>
            <a:endParaRPr lang="en-US" sz="2000" dirty="0"/>
          </a:p>
          <a:p>
            <a:r>
              <a:rPr lang="en-US" sz="2000" dirty="0"/>
              <a:t>Waiting to be extradited to a state prison - - this low security local prison was temporary</a:t>
            </a:r>
          </a:p>
          <a:p>
            <a:endParaRPr lang="en-US" sz="2000" dirty="0"/>
          </a:p>
          <a:p>
            <a:r>
              <a:rPr lang="en-US" sz="2000" dirty="0"/>
              <a:t>Excellent survival skills – as he escaped prison before in Brazil</a:t>
            </a:r>
          </a:p>
          <a:p>
            <a:endParaRPr lang="en-US" sz="17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8876C1-BA0B-48D1-8E43-D53E57A03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F7A41B6-B653-A141-9A30-004A51DEDCC9}" type="slidenum">
              <a:rPr lang="en-US" sz="9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 sz="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75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A062F3-6F79-4D9D-AE72-D08933271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6004-72B9-3F4C-AA51-17BAE833C1BD}" type="slidenum">
              <a:rPr lang="en-US" smtClean="0"/>
              <a:t>8</a:t>
            </a:fld>
            <a:endParaRPr lang="en-US" dirty="0"/>
          </a:p>
        </p:txBody>
      </p:sp>
      <p:pic>
        <p:nvPicPr>
          <p:cNvPr id="3" name="Picture 2" descr="L:\KCC Darker\Kendal Crosslands-0191.jpg">
            <a:extLst>
              <a:ext uri="{FF2B5EF4-FFF2-40B4-BE49-F238E27FC236}">
                <a16:creationId xmlns:a16="http://schemas.microsoft.com/office/drawing/2014/main" id="{339B541B-7156-4968-AFFC-37A56B8DD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673" y="103982"/>
            <a:ext cx="5815012" cy="649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CDFA71C-E26B-411A-B8B3-06BC6AD85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4200" y="1935165"/>
            <a:ext cx="1295400" cy="655637"/>
          </a:xfrm>
          <a:prstGeom prst="ellipse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7FB077F-FEA7-4241-9316-5E6F3FDD4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4962" y="2998788"/>
            <a:ext cx="2057400" cy="430212"/>
          </a:xfrm>
          <a:prstGeom prst="ellipse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B12D224-BA49-4086-8239-CA4F547D6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352801"/>
            <a:ext cx="4495800" cy="596900"/>
          </a:xfrm>
          <a:prstGeom prst="ellips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E093CCB-1C9E-4B3E-A81C-4619036CF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8673" y="4241800"/>
            <a:ext cx="4381500" cy="1701800"/>
          </a:xfrm>
          <a:prstGeom prst="ellipse">
            <a:avLst/>
          </a:prstGeom>
          <a:noFill/>
          <a:ln w="31750" algn="ctr">
            <a:solidFill>
              <a:srgbClr val="FFC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801CDA-B5E9-4E59-BE98-04C64338F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971" y="306048"/>
            <a:ext cx="12910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Lucida Bright" panose="02040602050505020304" pitchFamily="18" charset="0"/>
              </a:rPr>
              <a:t>Coniston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B3D9BB-2739-4EBA-BF77-C8B7C81E6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150" y="1515720"/>
            <a:ext cx="11497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Lucida Bright" panose="02040602050505020304" pitchFamily="18" charset="0"/>
              </a:rPr>
              <a:t>Cartmel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4AD057-5DE0-40A1-886D-E5043BF91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993" y="2699829"/>
            <a:ext cx="14589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Lucida Bright" panose="02040602050505020304" pitchFamily="18" charset="0"/>
              </a:rPr>
              <a:t>Crosslands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C0EE61-3F31-4228-8F90-5AEF467F3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554" y="5464110"/>
            <a:ext cx="27692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Lucida Bright" panose="02040602050505020304" pitchFamily="18" charset="0"/>
              </a:rPr>
              <a:t>Kendal at Longwood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E5F1196-373C-4E31-8EB6-CAFC42C6680E}"/>
              </a:ext>
            </a:extLst>
          </p:cNvPr>
          <p:cNvCxnSpPr>
            <a:cxnSpLocks/>
          </p:cNvCxnSpPr>
          <p:nvPr/>
        </p:nvCxnSpPr>
        <p:spPr>
          <a:xfrm>
            <a:off x="2237394" y="591666"/>
            <a:ext cx="2334606" cy="1399192"/>
          </a:xfrm>
          <a:prstGeom prst="straightConnector1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BFD310B-4D3C-4204-B670-54228AF96C4D}"/>
              </a:ext>
            </a:extLst>
          </p:cNvPr>
          <p:cNvCxnSpPr>
            <a:cxnSpLocks/>
          </p:cNvCxnSpPr>
          <p:nvPr/>
        </p:nvCxnSpPr>
        <p:spPr>
          <a:xfrm>
            <a:off x="1596189" y="1752969"/>
            <a:ext cx="4981621" cy="1419651"/>
          </a:xfrm>
          <a:prstGeom prst="straightConnector1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DDD57C1-05A6-44DA-ACE3-5A00F65C0073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2162905" y="2884495"/>
            <a:ext cx="2576362" cy="772492"/>
          </a:xfrm>
          <a:prstGeom prst="straightConnector1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FB7904A-16A2-4F69-8E5D-F95AD9BCFE03}"/>
              </a:ext>
            </a:extLst>
          </p:cNvPr>
          <p:cNvCxnSpPr>
            <a:cxnSpLocks/>
          </p:cNvCxnSpPr>
          <p:nvPr/>
        </p:nvCxnSpPr>
        <p:spPr>
          <a:xfrm flipV="1">
            <a:off x="2761307" y="5326153"/>
            <a:ext cx="1422822" cy="322623"/>
          </a:xfrm>
          <a:prstGeom prst="straightConnector1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aphic 33" descr="Rainforest with solid fill">
            <a:extLst>
              <a:ext uri="{FF2B5EF4-FFF2-40B4-BE49-F238E27FC236}">
                <a16:creationId xmlns:a16="http://schemas.microsoft.com/office/drawing/2014/main" id="{E8450C0B-9017-486A-88BD-BA60A5CF5A33}"/>
              </a:ext>
            </a:extLst>
          </p:cNvPr>
          <p:cNvGrpSpPr/>
          <p:nvPr/>
        </p:nvGrpSpPr>
        <p:grpSpPr>
          <a:xfrm>
            <a:off x="2323157" y="3754876"/>
            <a:ext cx="876299" cy="733553"/>
            <a:chOff x="1916968" y="4053771"/>
            <a:chExt cx="876299" cy="733553"/>
          </a:xfrm>
          <a:solidFill>
            <a:srgbClr val="000000"/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B53BF02-BC3B-42DF-BAB8-472CBD0549E1}"/>
                </a:ext>
              </a:extLst>
            </p:cNvPr>
            <p:cNvSpPr/>
            <p:nvPr/>
          </p:nvSpPr>
          <p:spPr>
            <a:xfrm>
              <a:off x="1922151" y="4053771"/>
              <a:ext cx="700318" cy="408177"/>
            </a:xfrm>
            <a:custGeom>
              <a:avLst/>
              <a:gdLst>
                <a:gd name="connsiteX0" fmla="*/ 634497 w 700318"/>
                <a:gd name="connsiteY0" fmla="*/ 117151 h 408177"/>
                <a:gd name="connsiteX1" fmla="*/ 572130 w 700318"/>
                <a:gd name="connsiteY1" fmla="*/ 75657 h 408177"/>
                <a:gd name="connsiteX2" fmla="*/ 572130 w 700318"/>
                <a:gd name="connsiteY2" fmla="*/ 71740 h 408177"/>
                <a:gd name="connsiteX3" fmla="*/ 467657 w 700318"/>
                <a:gd name="connsiteY3" fmla="*/ 17565 h 408177"/>
                <a:gd name="connsiteX4" fmla="*/ 419668 w 700318"/>
                <a:gd name="connsiteY4" fmla="*/ 23720 h 408177"/>
                <a:gd name="connsiteX5" fmla="*/ 332840 w 700318"/>
                <a:gd name="connsiteY5" fmla="*/ 128 h 408177"/>
                <a:gd name="connsiteX6" fmla="*/ 232568 w 700318"/>
                <a:gd name="connsiteY6" fmla="*/ 37706 h 408177"/>
                <a:gd name="connsiteX7" fmla="*/ 181124 w 700318"/>
                <a:gd name="connsiteY7" fmla="*/ 30713 h 408177"/>
                <a:gd name="connsiteX8" fmla="*/ 75811 w 700318"/>
                <a:gd name="connsiteY8" fmla="*/ 85261 h 408177"/>
                <a:gd name="connsiteX9" fmla="*/ 94391 w 700318"/>
                <a:gd name="connsiteY9" fmla="*/ 115846 h 408177"/>
                <a:gd name="connsiteX10" fmla="*/ 0 w 700318"/>
                <a:gd name="connsiteY10" fmla="*/ 179159 h 408177"/>
                <a:gd name="connsiteX11" fmla="*/ 126415 w 700318"/>
                <a:gd name="connsiteY11" fmla="*/ 244617 h 408177"/>
                <a:gd name="connsiteX12" fmla="*/ 156758 w 700318"/>
                <a:gd name="connsiteY12" fmla="*/ 242844 h 408177"/>
                <a:gd name="connsiteX13" fmla="*/ 290733 w 700318"/>
                <a:gd name="connsiteY13" fmla="*/ 312220 h 408177"/>
                <a:gd name="connsiteX14" fmla="*/ 288657 w 700318"/>
                <a:gd name="connsiteY14" fmla="*/ 408177 h 408177"/>
                <a:gd name="connsiteX15" fmla="*/ 354554 w 700318"/>
                <a:gd name="connsiteY15" fmla="*/ 398198 h 408177"/>
                <a:gd name="connsiteX16" fmla="*/ 354572 w 700318"/>
                <a:gd name="connsiteY16" fmla="*/ 398198 h 408177"/>
                <a:gd name="connsiteX17" fmla="*/ 367789 w 700318"/>
                <a:gd name="connsiteY17" fmla="*/ 398685 h 408177"/>
                <a:gd name="connsiteX18" fmla="*/ 365798 w 700318"/>
                <a:gd name="connsiteY18" fmla="*/ 300005 h 408177"/>
                <a:gd name="connsiteX19" fmla="*/ 366638 w 700318"/>
                <a:gd name="connsiteY19" fmla="*/ 299165 h 408177"/>
                <a:gd name="connsiteX20" fmla="*/ 456827 w 700318"/>
                <a:gd name="connsiteY20" fmla="*/ 262054 h 408177"/>
                <a:gd name="connsiteX21" fmla="*/ 566342 w 700318"/>
                <a:gd name="connsiteY21" fmla="*/ 215338 h 408177"/>
                <a:gd name="connsiteX22" fmla="*/ 599206 w 700318"/>
                <a:gd name="connsiteY22" fmla="*/ 218416 h 408177"/>
                <a:gd name="connsiteX23" fmla="*/ 700319 w 700318"/>
                <a:gd name="connsiteY23" fmla="*/ 166012 h 408177"/>
                <a:gd name="connsiteX24" fmla="*/ 634497 w 700318"/>
                <a:gd name="connsiteY24" fmla="*/ 117151 h 408177"/>
                <a:gd name="connsiteX25" fmla="*/ 203906 w 700318"/>
                <a:gd name="connsiteY25" fmla="*/ 230630 h 408177"/>
                <a:gd name="connsiteX26" fmla="*/ 240971 w 700318"/>
                <a:gd name="connsiteY26" fmla="*/ 207039 h 408177"/>
                <a:gd name="connsiteX27" fmla="*/ 264592 w 700318"/>
                <a:gd name="connsiteY27" fmla="*/ 211422 h 408177"/>
                <a:gd name="connsiteX28" fmla="*/ 290734 w 700318"/>
                <a:gd name="connsiteY28" fmla="*/ 265131 h 408177"/>
                <a:gd name="connsiteX29" fmla="*/ 203906 w 700318"/>
                <a:gd name="connsiteY29" fmla="*/ 230630 h 408177"/>
                <a:gd name="connsiteX30" fmla="*/ 331160 w 700318"/>
                <a:gd name="connsiteY30" fmla="*/ 250305 h 408177"/>
                <a:gd name="connsiteX31" fmla="*/ 313421 w 700318"/>
                <a:gd name="connsiteY31" fmla="*/ 213661 h 408177"/>
                <a:gd name="connsiteX32" fmla="*/ 370746 w 700318"/>
                <a:gd name="connsiteY32" fmla="*/ 203589 h 408177"/>
                <a:gd name="connsiteX33" fmla="*/ 331160 w 700318"/>
                <a:gd name="connsiteY33" fmla="*/ 250305 h 408177"/>
                <a:gd name="connsiteX34" fmla="*/ 437314 w 700318"/>
                <a:gd name="connsiteY34" fmla="*/ 242473 h 408177"/>
                <a:gd name="connsiteX35" fmla="*/ 367386 w 700318"/>
                <a:gd name="connsiteY35" fmla="*/ 262987 h 408177"/>
                <a:gd name="connsiteX36" fmla="*/ 428071 w 700318"/>
                <a:gd name="connsiteY36" fmla="*/ 198367 h 408177"/>
                <a:gd name="connsiteX37" fmla="*/ 501362 w 700318"/>
                <a:gd name="connsiteY37" fmla="*/ 209277 h 408177"/>
                <a:gd name="connsiteX38" fmla="*/ 524983 w 700318"/>
                <a:gd name="connsiteY38" fmla="*/ 207972 h 408177"/>
                <a:gd name="connsiteX39" fmla="*/ 437314 w 700318"/>
                <a:gd name="connsiteY39" fmla="*/ 242473 h 408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700318" h="408177">
                  <a:moveTo>
                    <a:pt x="634497" y="117151"/>
                  </a:moveTo>
                  <a:cubicBezTo>
                    <a:pt x="624414" y="99715"/>
                    <a:pt x="602474" y="84888"/>
                    <a:pt x="572130" y="75657"/>
                  </a:cubicBezTo>
                  <a:lnTo>
                    <a:pt x="572130" y="71740"/>
                  </a:lnTo>
                  <a:cubicBezTo>
                    <a:pt x="572971" y="42089"/>
                    <a:pt x="525823" y="17565"/>
                    <a:pt x="467657" y="17565"/>
                  </a:cubicBezTo>
                  <a:cubicBezTo>
                    <a:pt x="451454" y="17411"/>
                    <a:pt x="435308" y="19482"/>
                    <a:pt x="419668" y="23720"/>
                  </a:cubicBezTo>
                  <a:cubicBezTo>
                    <a:pt x="393849" y="7095"/>
                    <a:pt x="363523" y="-1145"/>
                    <a:pt x="332840" y="128"/>
                  </a:cubicBezTo>
                  <a:cubicBezTo>
                    <a:pt x="286532" y="128"/>
                    <a:pt x="246853" y="15886"/>
                    <a:pt x="232568" y="37706"/>
                  </a:cubicBezTo>
                  <a:cubicBezTo>
                    <a:pt x="215828" y="33001"/>
                    <a:pt x="198514" y="30647"/>
                    <a:pt x="181124" y="30713"/>
                  </a:cubicBezTo>
                  <a:cubicBezTo>
                    <a:pt x="122960" y="30713"/>
                    <a:pt x="75811" y="55143"/>
                    <a:pt x="75811" y="85261"/>
                  </a:cubicBezTo>
                  <a:cubicBezTo>
                    <a:pt x="76699" y="97859"/>
                    <a:pt x="83620" y="109251"/>
                    <a:pt x="94391" y="115846"/>
                  </a:cubicBezTo>
                  <a:cubicBezTo>
                    <a:pt x="39586" y="123305"/>
                    <a:pt x="0" y="148573"/>
                    <a:pt x="0" y="179159"/>
                  </a:cubicBezTo>
                  <a:cubicBezTo>
                    <a:pt x="0" y="215430"/>
                    <a:pt x="56485" y="244617"/>
                    <a:pt x="126415" y="244617"/>
                  </a:cubicBezTo>
                  <a:cubicBezTo>
                    <a:pt x="136497" y="244617"/>
                    <a:pt x="146674" y="243778"/>
                    <a:pt x="156758" y="242844"/>
                  </a:cubicBezTo>
                  <a:cubicBezTo>
                    <a:pt x="197184" y="252450"/>
                    <a:pt x="286532" y="280422"/>
                    <a:pt x="290733" y="312220"/>
                  </a:cubicBezTo>
                  <a:lnTo>
                    <a:pt x="288657" y="408177"/>
                  </a:lnTo>
                  <a:cubicBezTo>
                    <a:pt x="310036" y="401732"/>
                    <a:pt x="332225" y="398371"/>
                    <a:pt x="354554" y="398198"/>
                  </a:cubicBezTo>
                  <a:lnTo>
                    <a:pt x="354572" y="398198"/>
                  </a:lnTo>
                  <a:cubicBezTo>
                    <a:pt x="359021" y="398198"/>
                    <a:pt x="363419" y="398398"/>
                    <a:pt x="367789" y="398685"/>
                  </a:cubicBezTo>
                  <a:lnTo>
                    <a:pt x="365798" y="300005"/>
                  </a:lnTo>
                  <a:cubicBezTo>
                    <a:pt x="365798" y="299538"/>
                    <a:pt x="366638" y="299165"/>
                    <a:pt x="366638" y="299165"/>
                  </a:cubicBezTo>
                  <a:cubicBezTo>
                    <a:pt x="373361" y="283407"/>
                    <a:pt x="413787" y="272964"/>
                    <a:pt x="456827" y="262054"/>
                  </a:cubicBezTo>
                  <a:cubicBezTo>
                    <a:pt x="499774" y="251144"/>
                    <a:pt x="550377" y="237997"/>
                    <a:pt x="566342" y="215338"/>
                  </a:cubicBezTo>
                  <a:cubicBezTo>
                    <a:pt x="577186" y="217319"/>
                    <a:pt x="588183" y="218349"/>
                    <a:pt x="599206" y="218416"/>
                  </a:cubicBezTo>
                  <a:cubicBezTo>
                    <a:pt x="654850" y="218416"/>
                    <a:pt x="700319" y="194825"/>
                    <a:pt x="700319" y="166012"/>
                  </a:cubicBezTo>
                  <a:cubicBezTo>
                    <a:pt x="699385" y="143727"/>
                    <a:pt x="672403" y="124518"/>
                    <a:pt x="634497" y="117151"/>
                  </a:cubicBezTo>
                  <a:close/>
                  <a:moveTo>
                    <a:pt x="203906" y="230630"/>
                  </a:moveTo>
                  <a:cubicBezTo>
                    <a:pt x="217674" y="225243"/>
                    <a:pt x="230262" y="217231"/>
                    <a:pt x="240971" y="207039"/>
                  </a:cubicBezTo>
                  <a:cubicBezTo>
                    <a:pt x="248746" y="208988"/>
                    <a:pt x="256636" y="210452"/>
                    <a:pt x="264592" y="211422"/>
                  </a:cubicBezTo>
                  <a:cubicBezTo>
                    <a:pt x="280951" y="224473"/>
                    <a:pt x="290555" y="244204"/>
                    <a:pt x="290734" y="265131"/>
                  </a:cubicBezTo>
                  <a:cubicBezTo>
                    <a:pt x="262925" y="250961"/>
                    <a:pt x="233857" y="239411"/>
                    <a:pt x="203906" y="230630"/>
                  </a:cubicBezTo>
                  <a:close/>
                  <a:moveTo>
                    <a:pt x="331160" y="250305"/>
                  </a:moveTo>
                  <a:cubicBezTo>
                    <a:pt x="328119" y="236898"/>
                    <a:pt x="322052" y="224363"/>
                    <a:pt x="313421" y="213661"/>
                  </a:cubicBezTo>
                  <a:cubicBezTo>
                    <a:pt x="332860" y="212577"/>
                    <a:pt x="352102" y="209196"/>
                    <a:pt x="370746" y="203589"/>
                  </a:cubicBezTo>
                  <a:cubicBezTo>
                    <a:pt x="355323" y="217128"/>
                    <a:pt x="341984" y="232870"/>
                    <a:pt x="331160" y="250305"/>
                  </a:cubicBezTo>
                  <a:close/>
                  <a:moveTo>
                    <a:pt x="437314" y="242473"/>
                  </a:moveTo>
                  <a:cubicBezTo>
                    <a:pt x="413631" y="247963"/>
                    <a:pt x="390282" y="254812"/>
                    <a:pt x="367386" y="262987"/>
                  </a:cubicBezTo>
                  <a:cubicBezTo>
                    <a:pt x="382574" y="237215"/>
                    <a:pt x="403304" y="215143"/>
                    <a:pt x="428071" y="198367"/>
                  </a:cubicBezTo>
                  <a:cubicBezTo>
                    <a:pt x="451775" y="205840"/>
                    <a:pt x="476510" y="209522"/>
                    <a:pt x="501362" y="209277"/>
                  </a:cubicBezTo>
                  <a:cubicBezTo>
                    <a:pt x="509253" y="209282"/>
                    <a:pt x="517139" y="208846"/>
                    <a:pt x="524983" y="207972"/>
                  </a:cubicBezTo>
                  <a:cubicBezTo>
                    <a:pt x="515646" y="221492"/>
                    <a:pt x="482783" y="230630"/>
                    <a:pt x="437314" y="242473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highlight>
                  <a:srgbClr val="008000"/>
                </a:highlight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B9AEBB2-3D6D-4372-B333-9CAE8BA48CB3}"/>
                </a:ext>
              </a:extLst>
            </p:cNvPr>
            <p:cNvSpPr/>
            <p:nvPr/>
          </p:nvSpPr>
          <p:spPr>
            <a:xfrm>
              <a:off x="1916968" y="4342421"/>
              <a:ext cx="876299" cy="444903"/>
            </a:xfrm>
            <a:custGeom>
              <a:avLst/>
              <a:gdLst>
                <a:gd name="connsiteX0" fmla="*/ 9 w 876299"/>
                <a:gd name="connsiteY0" fmla="*/ 444903 h 444903"/>
                <a:gd name="connsiteX1" fmla="*/ 876300 w 876299"/>
                <a:gd name="connsiteY1" fmla="*/ 444903 h 444903"/>
                <a:gd name="connsiteX2" fmla="*/ 876300 w 876299"/>
                <a:gd name="connsiteY2" fmla="*/ 306281 h 444903"/>
                <a:gd name="connsiteX3" fmla="*/ 854801 w 876299"/>
                <a:gd name="connsiteY3" fmla="*/ 293359 h 444903"/>
                <a:gd name="connsiteX4" fmla="*/ 628404 w 876299"/>
                <a:gd name="connsiteY4" fmla="*/ 250815 h 444903"/>
                <a:gd name="connsiteX5" fmla="*/ 630522 w 876299"/>
                <a:gd name="connsiteY5" fmla="*/ 236430 h 444903"/>
                <a:gd name="connsiteX6" fmla="*/ 614574 w 876299"/>
                <a:gd name="connsiteY6" fmla="*/ 251986 h 444903"/>
                <a:gd name="connsiteX7" fmla="*/ 611270 w 876299"/>
                <a:gd name="connsiteY7" fmla="*/ 255654 h 444903"/>
                <a:gd name="connsiteX8" fmla="*/ 580619 w 876299"/>
                <a:gd name="connsiteY8" fmla="*/ 299960 h 444903"/>
                <a:gd name="connsiteX9" fmla="*/ 558555 w 876299"/>
                <a:gd name="connsiteY9" fmla="*/ 361799 h 444903"/>
                <a:gd name="connsiteX10" fmla="*/ 549880 w 876299"/>
                <a:gd name="connsiteY10" fmla="*/ 285424 h 444903"/>
                <a:gd name="connsiteX11" fmla="*/ 589298 w 876299"/>
                <a:gd name="connsiteY11" fmla="*/ 231554 h 444903"/>
                <a:gd name="connsiteX12" fmla="*/ 610294 w 876299"/>
                <a:gd name="connsiteY12" fmla="*/ 161676 h 444903"/>
                <a:gd name="connsiteX13" fmla="*/ 566117 w 876299"/>
                <a:gd name="connsiteY13" fmla="*/ 217917 h 444903"/>
                <a:gd name="connsiteX14" fmla="*/ 548566 w 876299"/>
                <a:gd name="connsiteY14" fmla="*/ 264812 h 444903"/>
                <a:gd name="connsiteX15" fmla="*/ 547279 w 876299"/>
                <a:gd name="connsiteY15" fmla="*/ 230255 h 444903"/>
                <a:gd name="connsiteX16" fmla="*/ 548357 w 876299"/>
                <a:gd name="connsiteY16" fmla="*/ 183411 h 444903"/>
                <a:gd name="connsiteX17" fmla="*/ 533259 w 876299"/>
                <a:gd name="connsiteY17" fmla="*/ 82950 h 444903"/>
                <a:gd name="connsiteX18" fmla="*/ 517972 w 876299"/>
                <a:gd name="connsiteY18" fmla="*/ 181242 h 444903"/>
                <a:gd name="connsiteX19" fmla="*/ 518704 w 876299"/>
                <a:gd name="connsiteY19" fmla="*/ 230744 h 444903"/>
                <a:gd name="connsiteX20" fmla="*/ 519920 w 876299"/>
                <a:gd name="connsiteY20" fmla="*/ 264539 h 444903"/>
                <a:gd name="connsiteX21" fmla="*/ 492902 w 876299"/>
                <a:gd name="connsiteY21" fmla="*/ 222670 h 444903"/>
                <a:gd name="connsiteX22" fmla="*/ 437771 w 876299"/>
                <a:gd name="connsiteY22" fmla="*/ 177115 h 444903"/>
                <a:gd name="connsiteX23" fmla="*/ 473153 w 876299"/>
                <a:gd name="connsiteY23" fmla="*/ 240925 h 444903"/>
                <a:gd name="connsiteX24" fmla="*/ 521065 w 876299"/>
                <a:gd name="connsiteY24" fmla="*/ 283759 h 444903"/>
                <a:gd name="connsiteX25" fmla="*/ 528912 w 876299"/>
                <a:gd name="connsiteY25" fmla="*/ 357556 h 444903"/>
                <a:gd name="connsiteX26" fmla="*/ 496189 w 876299"/>
                <a:gd name="connsiteY26" fmla="*/ 305921 h 444903"/>
                <a:gd name="connsiteX27" fmla="*/ 433911 w 876299"/>
                <a:gd name="connsiteY27" fmla="*/ 254462 h 444903"/>
                <a:gd name="connsiteX28" fmla="*/ 450715 w 876299"/>
                <a:gd name="connsiteY28" fmla="*/ 292166 h 444903"/>
                <a:gd name="connsiteX29" fmla="*/ 400539 w 876299"/>
                <a:gd name="connsiteY29" fmla="*/ 332861 h 444903"/>
                <a:gd name="connsiteX30" fmla="*/ 378488 w 876299"/>
                <a:gd name="connsiteY30" fmla="*/ 363855 h 444903"/>
                <a:gd name="connsiteX31" fmla="*/ 375216 w 876299"/>
                <a:gd name="connsiteY31" fmla="*/ 364293 h 444903"/>
                <a:gd name="connsiteX32" fmla="*/ 380153 w 876299"/>
                <a:gd name="connsiteY32" fmla="*/ 340301 h 444903"/>
                <a:gd name="connsiteX33" fmla="*/ 391632 w 876299"/>
                <a:gd name="connsiteY33" fmla="*/ 296037 h 444903"/>
                <a:gd name="connsiteX34" fmla="*/ 400431 w 876299"/>
                <a:gd name="connsiteY34" fmla="*/ 197251 h 444903"/>
                <a:gd name="connsiteX35" fmla="*/ 363304 w 876299"/>
                <a:gd name="connsiteY35" fmla="*/ 286984 h 444903"/>
                <a:gd name="connsiteX36" fmla="*/ 352276 w 876299"/>
                <a:gd name="connsiteY36" fmla="*/ 334041 h 444903"/>
                <a:gd name="connsiteX37" fmla="*/ 345787 w 876299"/>
                <a:gd name="connsiteY37" fmla="*/ 365655 h 444903"/>
                <a:gd name="connsiteX38" fmla="*/ 329985 w 876299"/>
                <a:gd name="connsiteY38" fmla="*/ 320518 h 444903"/>
                <a:gd name="connsiteX39" fmla="*/ 288636 w 876299"/>
                <a:gd name="connsiteY39" fmla="*/ 265028 h 444903"/>
                <a:gd name="connsiteX40" fmla="*/ 320960 w 876299"/>
                <a:gd name="connsiteY40" fmla="*/ 222621 h 444903"/>
                <a:gd name="connsiteX41" fmla="*/ 309733 w 876299"/>
                <a:gd name="connsiteY41" fmla="*/ 191945 h 444903"/>
                <a:gd name="connsiteX42" fmla="*/ 345645 w 876299"/>
                <a:gd name="connsiteY42" fmla="*/ 196043 h 444903"/>
                <a:gd name="connsiteX43" fmla="*/ 409252 w 876299"/>
                <a:gd name="connsiteY43" fmla="*/ 143896 h 444903"/>
                <a:gd name="connsiteX44" fmla="*/ 94864 w 876299"/>
                <a:gd name="connsiteY44" fmla="*/ 344746 h 444903"/>
                <a:gd name="connsiteX45" fmla="*/ 77810 w 876299"/>
                <a:gd name="connsiteY45" fmla="*/ 406803 h 444903"/>
                <a:gd name="connsiteX46" fmla="*/ 48891 w 876299"/>
                <a:gd name="connsiteY46" fmla="*/ 406803 h 444903"/>
                <a:gd name="connsiteX47" fmla="*/ 68208 w 876299"/>
                <a:gd name="connsiteY47" fmla="*/ 334453 h 444903"/>
                <a:gd name="connsiteX48" fmla="*/ 95699 w 876299"/>
                <a:gd name="connsiteY48" fmla="*/ 278494 h 444903"/>
                <a:gd name="connsiteX49" fmla="*/ 0 w 876299"/>
                <a:gd name="connsiteY49" fmla="*/ 0 h 444903"/>
                <a:gd name="connsiteX50" fmla="*/ 697728 w 876299"/>
                <a:gd name="connsiteY50" fmla="*/ 374399 h 444903"/>
                <a:gd name="connsiteX51" fmla="*/ 678868 w 876299"/>
                <a:gd name="connsiteY51" fmla="*/ 384379 h 444903"/>
                <a:gd name="connsiteX52" fmla="*/ 629065 w 876299"/>
                <a:gd name="connsiteY52" fmla="*/ 387463 h 444903"/>
                <a:gd name="connsiteX53" fmla="*/ 655143 w 876299"/>
                <a:gd name="connsiteY53" fmla="*/ 327078 h 444903"/>
                <a:gd name="connsiteX54" fmla="*/ 697728 w 876299"/>
                <a:gd name="connsiteY54" fmla="*/ 374399 h 444903"/>
                <a:gd name="connsiteX55" fmla="*/ 606805 w 876299"/>
                <a:gd name="connsiteY55" fmla="*/ 315364 h 444903"/>
                <a:gd name="connsiteX56" fmla="*/ 622119 w 876299"/>
                <a:gd name="connsiteY56" fmla="*/ 276864 h 444903"/>
                <a:gd name="connsiteX57" fmla="*/ 651779 w 876299"/>
                <a:gd name="connsiteY57" fmla="*/ 322636 h 444903"/>
                <a:gd name="connsiteX58" fmla="*/ 600323 w 876299"/>
                <a:gd name="connsiteY58" fmla="*/ 376153 h 444903"/>
                <a:gd name="connsiteX59" fmla="*/ 591601 w 876299"/>
                <a:gd name="connsiteY59" fmla="*/ 390337 h 444903"/>
                <a:gd name="connsiteX60" fmla="*/ 562565 w 876299"/>
                <a:gd name="connsiteY60" fmla="*/ 385919 h 444903"/>
                <a:gd name="connsiteX61" fmla="*/ 561082 w 876299"/>
                <a:gd name="connsiteY61" fmla="*/ 377451 h 444903"/>
                <a:gd name="connsiteX62" fmla="*/ 606805 w 876299"/>
                <a:gd name="connsiteY62" fmla="*/ 315364 h 444903"/>
                <a:gd name="connsiteX63" fmla="*/ 419393 w 876299"/>
                <a:gd name="connsiteY63" fmla="*/ 351132 h 444903"/>
                <a:gd name="connsiteX64" fmla="*/ 452924 w 876299"/>
                <a:gd name="connsiteY64" fmla="*/ 296099 h 444903"/>
                <a:gd name="connsiteX65" fmla="*/ 473880 w 876299"/>
                <a:gd name="connsiteY65" fmla="*/ 326543 h 444903"/>
                <a:gd name="connsiteX66" fmla="*/ 532011 w 876299"/>
                <a:gd name="connsiteY66" fmla="*/ 377644 h 444903"/>
                <a:gd name="connsiteX67" fmla="*/ 533163 w 876299"/>
                <a:gd name="connsiteY67" fmla="*/ 384410 h 444903"/>
                <a:gd name="connsiteX68" fmla="*/ 531087 w 876299"/>
                <a:gd name="connsiteY68" fmla="*/ 384375 h 444903"/>
                <a:gd name="connsiteX69" fmla="*/ 528485 w 876299"/>
                <a:gd name="connsiteY69" fmla="*/ 384420 h 444903"/>
                <a:gd name="connsiteX70" fmla="*/ 422673 w 876299"/>
                <a:gd name="connsiteY70" fmla="*/ 360720 h 444903"/>
                <a:gd name="connsiteX71" fmla="*/ 410015 w 876299"/>
                <a:gd name="connsiteY71" fmla="*/ 361045 h 444903"/>
                <a:gd name="connsiteX72" fmla="*/ 419393 w 876299"/>
                <a:gd name="connsiteY72" fmla="*/ 351132 h 444903"/>
                <a:gd name="connsiteX73" fmla="*/ 228045 w 876299"/>
                <a:gd name="connsiteY73" fmla="*/ 280299 h 444903"/>
                <a:gd name="connsiteX74" fmla="*/ 267429 w 876299"/>
                <a:gd name="connsiteY74" fmla="*/ 298955 h 444903"/>
                <a:gd name="connsiteX75" fmla="*/ 288245 w 876299"/>
                <a:gd name="connsiteY75" fmla="*/ 265611 h 444903"/>
                <a:gd name="connsiteX76" fmla="*/ 307047 w 876299"/>
                <a:gd name="connsiteY76" fmla="*/ 333291 h 444903"/>
                <a:gd name="connsiteX77" fmla="*/ 334182 w 876299"/>
                <a:gd name="connsiteY77" fmla="*/ 375014 h 444903"/>
                <a:gd name="connsiteX78" fmla="*/ 316918 w 876299"/>
                <a:gd name="connsiteY78" fmla="*/ 384379 h 444903"/>
                <a:gd name="connsiteX79" fmla="*/ 305232 w 876299"/>
                <a:gd name="connsiteY79" fmla="*/ 384379 h 444903"/>
                <a:gd name="connsiteX80" fmla="*/ 266701 w 876299"/>
                <a:gd name="connsiteY80" fmla="*/ 337101 h 444903"/>
                <a:gd name="connsiteX81" fmla="*/ 276732 w 876299"/>
                <a:gd name="connsiteY81" fmla="*/ 386218 h 444903"/>
                <a:gd name="connsiteX82" fmla="*/ 226320 w 876299"/>
                <a:gd name="connsiteY82" fmla="*/ 397948 h 444903"/>
                <a:gd name="connsiteX83" fmla="*/ 232323 w 876299"/>
                <a:gd name="connsiteY83" fmla="*/ 377651 h 444903"/>
                <a:gd name="connsiteX84" fmla="*/ 240840 w 876299"/>
                <a:gd name="connsiteY84" fmla="*/ 345202 h 444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876299" h="444903">
                  <a:moveTo>
                    <a:pt x="9" y="444903"/>
                  </a:moveTo>
                  <a:lnTo>
                    <a:pt x="876300" y="444903"/>
                  </a:lnTo>
                  <a:lnTo>
                    <a:pt x="876300" y="306281"/>
                  </a:lnTo>
                  <a:cubicBezTo>
                    <a:pt x="869277" y="301756"/>
                    <a:pt x="862153" y="297379"/>
                    <a:pt x="854801" y="293359"/>
                  </a:cubicBezTo>
                  <a:cubicBezTo>
                    <a:pt x="768383" y="247311"/>
                    <a:pt x="668829" y="248122"/>
                    <a:pt x="628404" y="250815"/>
                  </a:cubicBezTo>
                  <a:cubicBezTo>
                    <a:pt x="630040" y="241925"/>
                    <a:pt x="630522" y="236430"/>
                    <a:pt x="630522" y="236430"/>
                  </a:cubicBezTo>
                  <a:cubicBezTo>
                    <a:pt x="624893" y="241284"/>
                    <a:pt x="619567" y="246479"/>
                    <a:pt x="614574" y="251986"/>
                  </a:cubicBezTo>
                  <a:lnTo>
                    <a:pt x="611270" y="255654"/>
                  </a:lnTo>
                  <a:cubicBezTo>
                    <a:pt x="599287" y="269120"/>
                    <a:pt x="588994" y="283999"/>
                    <a:pt x="580619" y="299960"/>
                  </a:cubicBezTo>
                  <a:cubicBezTo>
                    <a:pt x="570846" y="319629"/>
                    <a:pt x="563440" y="340386"/>
                    <a:pt x="558555" y="361799"/>
                  </a:cubicBezTo>
                  <a:cubicBezTo>
                    <a:pt x="555128" y="339493"/>
                    <a:pt x="552002" y="313766"/>
                    <a:pt x="549880" y="285424"/>
                  </a:cubicBezTo>
                  <a:cubicBezTo>
                    <a:pt x="565413" y="269348"/>
                    <a:pt x="578676" y="251223"/>
                    <a:pt x="589298" y="231554"/>
                  </a:cubicBezTo>
                  <a:cubicBezTo>
                    <a:pt x="600318" y="209663"/>
                    <a:pt x="607423" y="186015"/>
                    <a:pt x="610294" y="161676"/>
                  </a:cubicBezTo>
                  <a:cubicBezTo>
                    <a:pt x="592262" y="177573"/>
                    <a:pt x="577291" y="196633"/>
                    <a:pt x="566117" y="217917"/>
                  </a:cubicBezTo>
                  <a:cubicBezTo>
                    <a:pt x="558620" y="232882"/>
                    <a:pt x="552737" y="248602"/>
                    <a:pt x="548566" y="264812"/>
                  </a:cubicBezTo>
                  <a:cubicBezTo>
                    <a:pt x="547964" y="253582"/>
                    <a:pt x="547481" y="242123"/>
                    <a:pt x="547279" y="230255"/>
                  </a:cubicBezTo>
                  <a:lnTo>
                    <a:pt x="548357" y="183411"/>
                  </a:lnTo>
                  <a:cubicBezTo>
                    <a:pt x="548159" y="149375"/>
                    <a:pt x="543074" y="115542"/>
                    <a:pt x="533259" y="82950"/>
                  </a:cubicBezTo>
                  <a:cubicBezTo>
                    <a:pt x="523259" y="114761"/>
                    <a:pt x="518105" y="147897"/>
                    <a:pt x="517972" y="181242"/>
                  </a:cubicBezTo>
                  <a:lnTo>
                    <a:pt x="518704" y="230744"/>
                  </a:lnTo>
                  <a:cubicBezTo>
                    <a:pt x="518902" y="242353"/>
                    <a:pt x="519358" y="253552"/>
                    <a:pt x="519920" y="264539"/>
                  </a:cubicBezTo>
                  <a:cubicBezTo>
                    <a:pt x="512419" y="249667"/>
                    <a:pt x="503363" y="235632"/>
                    <a:pt x="492902" y="222670"/>
                  </a:cubicBezTo>
                  <a:cubicBezTo>
                    <a:pt x="477456" y="204250"/>
                    <a:pt x="458771" y="188812"/>
                    <a:pt x="437771" y="177115"/>
                  </a:cubicBezTo>
                  <a:cubicBezTo>
                    <a:pt x="445754" y="200286"/>
                    <a:pt x="457728" y="221881"/>
                    <a:pt x="473153" y="240925"/>
                  </a:cubicBezTo>
                  <a:cubicBezTo>
                    <a:pt x="487155" y="257264"/>
                    <a:pt x="503267" y="271667"/>
                    <a:pt x="521065" y="283759"/>
                  </a:cubicBezTo>
                  <a:cubicBezTo>
                    <a:pt x="522965" y="310852"/>
                    <a:pt x="525761" y="335691"/>
                    <a:pt x="528912" y="357556"/>
                  </a:cubicBezTo>
                  <a:cubicBezTo>
                    <a:pt x="519975" y="339172"/>
                    <a:pt x="508999" y="321851"/>
                    <a:pt x="496189" y="305921"/>
                  </a:cubicBezTo>
                  <a:cubicBezTo>
                    <a:pt x="478741" y="285115"/>
                    <a:pt x="457634" y="267674"/>
                    <a:pt x="433911" y="254462"/>
                  </a:cubicBezTo>
                  <a:cubicBezTo>
                    <a:pt x="438363" y="267512"/>
                    <a:pt x="443987" y="280131"/>
                    <a:pt x="450715" y="292166"/>
                  </a:cubicBezTo>
                  <a:cubicBezTo>
                    <a:pt x="431851" y="302858"/>
                    <a:pt x="414895" y="316610"/>
                    <a:pt x="400539" y="332861"/>
                  </a:cubicBezTo>
                  <a:cubicBezTo>
                    <a:pt x="392292" y="342524"/>
                    <a:pt x="384913" y="352896"/>
                    <a:pt x="378488" y="363855"/>
                  </a:cubicBezTo>
                  <a:cubicBezTo>
                    <a:pt x="377410" y="364011"/>
                    <a:pt x="376277" y="364127"/>
                    <a:pt x="375216" y="364293"/>
                  </a:cubicBezTo>
                  <a:cubicBezTo>
                    <a:pt x="376772" y="356384"/>
                    <a:pt x="378319" y="348472"/>
                    <a:pt x="380153" y="340301"/>
                  </a:cubicBezTo>
                  <a:lnTo>
                    <a:pt x="391632" y="296037"/>
                  </a:lnTo>
                  <a:cubicBezTo>
                    <a:pt x="399278" y="263700"/>
                    <a:pt x="402242" y="230432"/>
                    <a:pt x="400431" y="197251"/>
                  </a:cubicBezTo>
                  <a:cubicBezTo>
                    <a:pt x="383621" y="225129"/>
                    <a:pt x="371105" y="255379"/>
                    <a:pt x="363304" y="286984"/>
                  </a:cubicBezTo>
                  <a:lnTo>
                    <a:pt x="352276" y="334041"/>
                  </a:lnTo>
                  <a:cubicBezTo>
                    <a:pt x="349849" y="344846"/>
                    <a:pt x="347748" y="355332"/>
                    <a:pt x="345787" y="365655"/>
                  </a:cubicBezTo>
                  <a:cubicBezTo>
                    <a:pt x="342108" y="350099"/>
                    <a:pt x="336812" y="334971"/>
                    <a:pt x="329985" y="320518"/>
                  </a:cubicBezTo>
                  <a:cubicBezTo>
                    <a:pt x="319650" y="299686"/>
                    <a:pt x="305644" y="280888"/>
                    <a:pt x="288636" y="265028"/>
                  </a:cubicBezTo>
                  <a:cubicBezTo>
                    <a:pt x="298613" y="250302"/>
                    <a:pt x="309404" y="236144"/>
                    <a:pt x="320960" y="222621"/>
                  </a:cubicBezTo>
                  <a:lnTo>
                    <a:pt x="309733" y="191945"/>
                  </a:lnTo>
                  <a:lnTo>
                    <a:pt x="345645" y="196043"/>
                  </a:lnTo>
                  <a:cubicBezTo>
                    <a:pt x="364851" y="176359"/>
                    <a:pt x="386184" y="158869"/>
                    <a:pt x="409252" y="143896"/>
                  </a:cubicBezTo>
                  <a:cubicBezTo>
                    <a:pt x="300883" y="109110"/>
                    <a:pt x="151132" y="199030"/>
                    <a:pt x="94864" y="344746"/>
                  </a:cubicBezTo>
                  <a:cubicBezTo>
                    <a:pt x="87135" y="364815"/>
                    <a:pt x="81422" y="385602"/>
                    <a:pt x="77810" y="406803"/>
                  </a:cubicBezTo>
                  <a:lnTo>
                    <a:pt x="48891" y="406803"/>
                  </a:lnTo>
                  <a:cubicBezTo>
                    <a:pt x="52725" y="382065"/>
                    <a:pt x="59201" y="357809"/>
                    <a:pt x="68208" y="334453"/>
                  </a:cubicBezTo>
                  <a:cubicBezTo>
                    <a:pt x="75793" y="315065"/>
                    <a:pt x="84989" y="296347"/>
                    <a:pt x="95699" y="278494"/>
                  </a:cubicBezTo>
                  <a:cubicBezTo>
                    <a:pt x="95649" y="179217"/>
                    <a:pt x="62783" y="76130"/>
                    <a:pt x="0" y="0"/>
                  </a:cubicBezTo>
                  <a:close/>
                  <a:moveTo>
                    <a:pt x="697728" y="374399"/>
                  </a:moveTo>
                  <a:cubicBezTo>
                    <a:pt x="691027" y="376876"/>
                    <a:pt x="684685" y="380231"/>
                    <a:pt x="678868" y="384379"/>
                  </a:cubicBezTo>
                  <a:cubicBezTo>
                    <a:pt x="662210" y="384042"/>
                    <a:pt x="645554" y="385074"/>
                    <a:pt x="629065" y="387463"/>
                  </a:cubicBezTo>
                  <a:cubicBezTo>
                    <a:pt x="640456" y="368610"/>
                    <a:pt x="649229" y="348295"/>
                    <a:pt x="655143" y="327078"/>
                  </a:cubicBezTo>
                  <a:cubicBezTo>
                    <a:pt x="668031" y="343980"/>
                    <a:pt x="682274" y="359806"/>
                    <a:pt x="697728" y="374399"/>
                  </a:cubicBezTo>
                  <a:close/>
                  <a:moveTo>
                    <a:pt x="606805" y="315364"/>
                  </a:moveTo>
                  <a:cubicBezTo>
                    <a:pt x="613100" y="303037"/>
                    <a:pt x="618228" y="290148"/>
                    <a:pt x="622119" y="276864"/>
                  </a:cubicBezTo>
                  <a:cubicBezTo>
                    <a:pt x="630994" y="292754"/>
                    <a:pt x="640903" y="308044"/>
                    <a:pt x="651779" y="322636"/>
                  </a:cubicBezTo>
                  <a:cubicBezTo>
                    <a:pt x="631805" y="337529"/>
                    <a:pt x="614420" y="355609"/>
                    <a:pt x="600323" y="376153"/>
                  </a:cubicBezTo>
                  <a:cubicBezTo>
                    <a:pt x="597196" y="380794"/>
                    <a:pt x="594304" y="385561"/>
                    <a:pt x="591601" y="390337"/>
                  </a:cubicBezTo>
                  <a:cubicBezTo>
                    <a:pt x="582013" y="388325"/>
                    <a:pt x="572319" y="386848"/>
                    <a:pt x="562565" y="385919"/>
                  </a:cubicBezTo>
                  <a:cubicBezTo>
                    <a:pt x="562071" y="383168"/>
                    <a:pt x="561577" y="380346"/>
                    <a:pt x="561082" y="377451"/>
                  </a:cubicBezTo>
                  <a:cubicBezTo>
                    <a:pt x="579134" y="358981"/>
                    <a:pt x="594523" y="338084"/>
                    <a:pt x="606805" y="315364"/>
                  </a:cubicBezTo>
                  <a:close/>
                  <a:moveTo>
                    <a:pt x="419393" y="351132"/>
                  </a:moveTo>
                  <a:cubicBezTo>
                    <a:pt x="433378" y="334653"/>
                    <a:pt x="444693" y="316083"/>
                    <a:pt x="452924" y="296099"/>
                  </a:cubicBezTo>
                  <a:cubicBezTo>
                    <a:pt x="459038" y="306820"/>
                    <a:pt x="466049" y="317004"/>
                    <a:pt x="473880" y="326543"/>
                  </a:cubicBezTo>
                  <a:cubicBezTo>
                    <a:pt x="490781" y="346202"/>
                    <a:pt x="510347" y="363403"/>
                    <a:pt x="532011" y="377644"/>
                  </a:cubicBezTo>
                  <a:cubicBezTo>
                    <a:pt x="532393" y="379956"/>
                    <a:pt x="532778" y="382184"/>
                    <a:pt x="533163" y="384410"/>
                  </a:cubicBezTo>
                  <a:cubicBezTo>
                    <a:pt x="532464" y="384407"/>
                    <a:pt x="531787" y="384375"/>
                    <a:pt x="531087" y="384375"/>
                  </a:cubicBezTo>
                  <a:cubicBezTo>
                    <a:pt x="530200" y="384375"/>
                    <a:pt x="529364" y="384414"/>
                    <a:pt x="528485" y="384420"/>
                  </a:cubicBezTo>
                  <a:cubicBezTo>
                    <a:pt x="510005" y="370442"/>
                    <a:pt x="469634" y="360720"/>
                    <a:pt x="422673" y="360720"/>
                  </a:cubicBezTo>
                  <a:cubicBezTo>
                    <a:pt x="418370" y="360720"/>
                    <a:pt x="414194" y="360887"/>
                    <a:pt x="410015" y="361045"/>
                  </a:cubicBezTo>
                  <a:cubicBezTo>
                    <a:pt x="413209" y="357883"/>
                    <a:pt x="416370" y="354613"/>
                    <a:pt x="419393" y="351132"/>
                  </a:cubicBezTo>
                  <a:close/>
                  <a:moveTo>
                    <a:pt x="228045" y="280299"/>
                  </a:moveTo>
                  <a:lnTo>
                    <a:pt x="267429" y="298955"/>
                  </a:lnTo>
                  <a:cubicBezTo>
                    <a:pt x="274121" y="287060"/>
                    <a:pt x="281135" y="276084"/>
                    <a:pt x="288245" y="265611"/>
                  </a:cubicBezTo>
                  <a:cubicBezTo>
                    <a:pt x="290590" y="289082"/>
                    <a:pt x="296949" y="311974"/>
                    <a:pt x="307047" y="333291"/>
                  </a:cubicBezTo>
                  <a:cubicBezTo>
                    <a:pt x="314514" y="348163"/>
                    <a:pt x="323616" y="362157"/>
                    <a:pt x="334182" y="375014"/>
                  </a:cubicBezTo>
                  <a:cubicBezTo>
                    <a:pt x="328055" y="377395"/>
                    <a:pt x="322254" y="380541"/>
                    <a:pt x="316918" y="384379"/>
                  </a:cubicBezTo>
                  <a:cubicBezTo>
                    <a:pt x="312975" y="384309"/>
                    <a:pt x="309079" y="384309"/>
                    <a:pt x="305232" y="384379"/>
                  </a:cubicBezTo>
                  <a:cubicBezTo>
                    <a:pt x="294681" y="366882"/>
                    <a:pt x="281709" y="350965"/>
                    <a:pt x="266701" y="337101"/>
                  </a:cubicBezTo>
                  <a:cubicBezTo>
                    <a:pt x="268230" y="353793"/>
                    <a:pt x="271595" y="370264"/>
                    <a:pt x="276732" y="386218"/>
                  </a:cubicBezTo>
                  <a:cubicBezTo>
                    <a:pt x="259476" y="387838"/>
                    <a:pt x="242519" y="391783"/>
                    <a:pt x="226320" y="397948"/>
                  </a:cubicBezTo>
                  <a:cubicBezTo>
                    <a:pt x="228216" y="391106"/>
                    <a:pt x="230093" y="384249"/>
                    <a:pt x="232323" y="377651"/>
                  </a:cubicBezTo>
                  <a:cubicBezTo>
                    <a:pt x="234990" y="369766"/>
                    <a:pt x="237867" y="352668"/>
                    <a:pt x="240840" y="34520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highlight>
                  <a:srgbClr val="008000"/>
                </a:highlight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1AAE872-8CB9-4D57-8452-AF77086A4AA7}"/>
                </a:ext>
              </a:extLst>
            </p:cNvPr>
            <p:cNvSpPr/>
            <p:nvPr/>
          </p:nvSpPr>
          <p:spPr>
            <a:xfrm>
              <a:off x="2625403" y="4301656"/>
              <a:ext cx="167864" cy="189120"/>
            </a:xfrm>
            <a:custGeom>
              <a:avLst/>
              <a:gdLst>
                <a:gd name="connsiteX0" fmla="*/ 147591 w 167864"/>
                <a:gd name="connsiteY0" fmla="*/ 173113 h 189120"/>
                <a:gd name="connsiteX1" fmla="*/ 167865 w 167864"/>
                <a:gd name="connsiteY1" fmla="*/ 189121 h 189120"/>
                <a:gd name="connsiteX2" fmla="*/ 167865 w 167864"/>
                <a:gd name="connsiteY2" fmla="*/ 94274 h 189120"/>
                <a:gd name="connsiteX3" fmla="*/ 144285 w 167864"/>
                <a:gd name="connsiteY3" fmla="*/ 65285 h 189120"/>
                <a:gd name="connsiteX4" fmla="*/ 0 w 167864"/>
                <a:gd name="connsiteY4" fmla="*/ 232 h 189120"/>
                <a:gd name="connsiteX5" fmla="*/ 56362 w 167864"/>
                <a:gd name="connsiteY5" fmla="*/ 129029 h 189120"/>
                <a:gd name="connsiteX6" fmla="*/ 147591 w 167864"/>
                <a:gd name="connsiteY6" fmla="*/ 173113 h 189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864" h="189120">
                  <a:moveTo>
                    <a:pt x="147591" y="173113"/>
                  </a:moveTo>
                  <a:cubicBezTo>
                    <a:pt x="154571" y="178166"/>
                    <a:pt x="161306" y="183540"/>
                    <a:pt x="167865" y="189121"/>
                  </a:cubicBezTo>
                  <a:lnTo>
                    <a:pt x="167865" y="94274"/>
                  </a:lnTo>
                  <a:cubicBezTo>
                    <a:pt x="160391" y="84312"/>
                    <a:pt x="152645" y="74552"/>
                    <a:pt x="144285" y="65285"/>
                  </a:cubicBezTo>
                  <a:cubicBezTo>
                    <a:pt x="74950" y="-7434"/>
                    <a:pt x="0" y="232"/>
                    <a:pt x="0" y="232"/>
                  </a:cubicBezTo>
                  <a:cubicBezTo>
                    <a:pt x="14346" y="44974"/>
                    <a:pt x="33231" y="88131"/>
                    <a:pt x="56362" y="129029"/>
                  </a:cubicBezTo>
                  <a:cubicBezTo>
                    <a:pt x="88938" y="138737"/>
                    <a:pt x="119741" y="153622"/>
                    <a:pt x="147591" y="17311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highlight>
                  <a:srgbClr val="008000"/>
                </a:highlight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6C51A71-9784-42B9-897C-E3ADCDF0B52B}"/>
                </a:ext>
              </a:extLst>
            </p:cNvPr>
            <p:cNvSpPr/>
            <p:nvPr/>
          </p:nvSpPr>
          <p:spPr>
            <a:xfrm>
              <a:off x="2738233" y="4188084"/>
              <a:ext cx="55034" cy="167350"/>
            </a:xfrm>
            <a:custGeom>
              <a:avLst/>
              <a:gdLst>
                <a:gd name="connsiteX0" fmla="*/ 54255 w 55034"/>
                <a:gd name="connsiteY0" fmla="*/ 167350 h 167350"/>
                <a:gd name="connsiteX1" fmla="*/ 55035 w 55034"/>
                <a:gd name="connsiteY1" fmla="*/ 165463 h 167350"/>
                <a:gd name="connsiteX2" fmla="*/ 55035 w 55034"/>
                <a:gd name="connsiteY2" fmla="*/ 33661 h 167350"/>
                <a:gd name="connsiteX3" fmla="*/ 30131 w 55034"/>
                <a:gd name="connsiteY3" fmla="*/ 0 h 167350"/>
                <a:gd name="connsiteX4" fmla="*/ 0 w 55034"/>
                <a:gd name="connsiteY4" fmla="*/ 121227 h 167350"/>
                <a:gd name="connsiteX5" fmla="*/ 49807 w 55034"/>
                <a:gd name="connsiteY5" fmla="*/ 162212 h 167350"/>
                <a:gd name="connsiteX6" fmla="*/ 54255 w 55034"/>
                <a:gd name="connsiteY6" fmla="*/ 167350 h 16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034" h="167350">
                  <a:moveTo>
                    <a:pt x="54255" y="167350"/>
                  </a:moveTo>
                  <a:lnTo>
                    <a:pt x="55035" y="165463"/>
                  </a:lnTo>
                  <a:lnTo>
                    <a:pt x="55035" y="33661"/>
                  </a:lnTo>
                  <a:cubicBezTo>
                    <a:pt x="47360" y="21990"/>
                    <a:pt x="39046" y="10754"/>
                    <a:pt x="30131" y="0"/>
                  </a:cubicBezTo>
                  <a:cubicBezTo>
                    <a:pt x="13499" y="38480"/>
                    <a:pt x="3319" y="79438"/>
                    <a:pt x="0" y="121227"/>
                  </a:cubicBezTo>
                  <a:cubicBezTo>
                    <a:pt x="18283" y="132706"/>
                    <a:pt x="35023" y="146480"/>
                    <a:pt x="49807" y="162212"/>
                  </a:cubicBezTo>
                  <a:cubicBezTo>
                    <a:pt x="51357" y="163830"/>
                    <a:pt x="52684" y="165612"/>
                    <a:pt x="54255" y="16735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highlight>
                  <a:srgbClr val="008000"/>
                </a:highlight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C93B905-2125-4625-B7A2-C53AD259C2B3}"/>
                </a:ext>
              </a:extLst>
            </p:cNvPr>
            <p:cNvSpPr/>
            <p:nvPr/>
          </p:nvSpPr>
          <p:spPr>
            <a:xfrm>
              <a:off x="2020561" y="4389193"/>
              <a:ext cx="157501" cy="192116"/>
            </a:xfrm>
            <a:custGeom>
              <a:avLst/>
              <a:gdLst>
                <a:gd name="connsiteX0" fmla="*/ 19063 w 157501"/>
                <a:gd name="connsiteY0" fmla="*/ 192116 h 192116"/>
                <a:gd name="connsiteX1" fmla="*/ 80957 w 157501"/>
                <a:gd name="connsiteY1" fmla="*/ 129171 h 192116"/>
                <a:gd name="connsiteX2" fmla="*/ 88221 w 157501"/>
                <a:gd name="connsiteY2" fmla="*/ 112046 h 192116"/>
                <a:gd name="connsiteX3" fmla="*/ 105869 w 157501"/>
                <a:gd name="connsiteY3" fmla="*/ 76637 h 192116"/>
                <a:gd name="connsiteX4" fmla="*/ 157502 w 157501"/>
                <a:gd name="connsiteY4" fmla="*/ 0 h 192116"/>
                <a:gd name="connsiteX5" fmla="*/ 0 w 157501"/>
                <a:gd name="connsiteY5" fmla="*/ 90551 h 192116"/>
                <a:gd name="connsiteX6" fmla="*/ 18446 w 157501"/>
                <a:gd name="connsiteY6" fmla="*/ 184356 h 192116"/>
                <a:gd name="connsiteX7" fmla="*/ 19063 w 157501"/>
                <a:gd name="connsiteY7" fmla="*/ 192116 h 19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501" h="192116">
                  <a:moveTo>
                    <a:pt x="19063" y="192116"/>
                  </a:moveTo>
                  <a:cubicBezTo>
                    <a:pt x="37152" y="168777"/>
                    <a:pt x="57926" y="147651"/>
                    <a:pt x="80957" y="129171"/>
                  </a:cubicBezTo>
                  <a:cubicBezTo>
                    <a:pt x="83335" y="123339"/>
                    <a:pt x="85735" y="117550"/>
                    <a:pt x="88221" y="112046"/>
                  </a:cubicBezTo>
                  <a:lnTo>
                    <a:pt x="105869" y="76637"/>
                  </a:lnTo>
                  <a:cubicBezTo>
                    <a:pt x="120411" y="49391"/>
                    <a:pt x="137712" y="23711"/>
                    <a:pt x="157502" y="0"/>
                  </a:cubicBezTo>
                  <a:cubicBezTo>
                    <a:pt x="98860" y="8756"/>
                    <a:pt x="43962" y="42404"/>
                    <a:pt x="0" y="90551"/>
                  </a:cubicBezTo>
                  <a:cubicBezTo>
                    <a:pt x="9148" y="121154"/>
                    <a:pt x="15325" y="152568"/>
                    <a:pt x="18446" y="184356"/>
                  </a:cubicBezTo>
                  <a:cubicBezTo>
                    <a:pt x="18699" y="186951"/>
                    <a:pt x="18850" y="189527"/>
                    <a:pt x="19063" y="19211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highlight>
                  <a:srgbClr val="008000"/>
                </a:highlight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10941A0B-74A4-411D-AD37-32C0356108B0}"/>
                </a:ext>
              </a:extLst>
            </p:cNvPr>
            <p:cNvSpPr/>
            <p:nvPr/>
          </p:nvSpPr>
          <p:spPr>
            <a:xfrm>
              <a:off x="2549986" y="4440420"/>
              <a:ext cx="243281" cy="179159"/>
            </a:xfrm>
            <a:custGeom>
              <a:avLst/>
              <a:gdLst>
                <a:gd name="connsiteX0" fmla="*/ 233135 w 243281"/>
                <a:gd name="connsiteY0" fmla="*/ 173396 h 179159"/>
                <a:gd name="connsiteX1" fmla="*/ 243282 w 243281"/>
                <a:gd name="connsiteY1" fmla="*/ 179159 h 179159"/>
                <a:gd name="connsiteX2" fmla="*/ 243282 w 243281"/>
                <a:gd name="connsiteY2" fmla="*/ 84654 h 179159"/>
                <a:gd name="connsiteX3" fmla="*/ 208438 w 243281"/>
                <a:gd name="connsiteY3" fmla="*/ 55244 h 179159"/>
                <a:gd name="connsiteX4" fmla="*/ 0 w 243281"/>
                <a:gd name="connsiteY4" fmla="*/ 1109 h 179159"/>
                <a:gd name="connsiteX5" fmla="*/ 73827 w 243281"/>
                <a:gd name="connsiteY5" fmla="*/ 128814 h 179159"/>
                <a:gd name="connsiteX6" fmla="*/ 233135 w 243281"/>
                <a:gd name="connsiteY6" fmla="*/ 173396 h 1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3281" h="179159">
                  <a:moveTo>
                    <a:pt x="233135" y="173396"/>
                  </a:moveTo>
                  <a:cubicBezTo>
                    <a:pt x="236572" y="175224"/>
                    <a:pt x="239920" y="177205"/>
                    <a:pt x="243282" y="179159"/>
                  </a:cubicBezTo>
                  <a:lnTo>
                    <a:pt x="243282" y="84654"/>
                  </a:lnTo>
                  <a:cubicBezTo>
                    <a:pt x="232240" y="74191"/>
                    <a:pt x="220607" y="64372"/>
                    <a:pt x="208438" y="55244"/>
                  </a:cubicBezTo>
                  <a:cubicBezTo>
                    <a:pt x="147096" y="14111"/>
                    <a:pt x="73605" y="-4976"/>
                    <a:pt x="0" y="1109"/>
                  </a:cubicBezTo>
                  <a:cubicBezTo>
                    <a:pt x="18176" y="47086"/>
                    <a:pt x="43054" y="90120"/>
                    <a:pt x="73827" y="128814"/>
                  </a:cubicBezTo>
                  <a:cubicBezTo>
                    <a:pt x="129356" y="132994"/>
                    <a:pt x="183503" y="148147"/>
                    <a:pt x="233135" y="17339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highlight>
                  <a:srgbClr val="008000"/>
                </a:highlight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27113475-E2CE-4F20-BE7F-080B7D352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700" y="3419331"/>
            <a:ext cx="2517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599E5F"/>
                </a:solidFill>
                <a:latin typeface="Lucida Bright" panose="02040602050505020304" pitchFamily="18" charset="0"/>
              </a:rPr>
              <a:t>Longwood Gardens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4C9298-5959-402A-9F50-07F5666A8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4559" y="1201362"/>
            <a:ext cx="928603" cy="36933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Lucida Bright" panose="02040602050505020304" pitchFamily="18" charset="0"/>
              </a:rPr>
              <a:t>Prison</a:t>
            </a:r>
          </a:p>
        </p:txBody>
      </p:sp>
    </p:spTree>
    <p:extLst>
      <p:ext uri="{BB962C8B-B14F-4D97-AF65-F5344CB8AC3E}">
        <p14:creationId xmlns:p14="http://schemas.microsoft.com/office/powerpoint/2010/main" val="239490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4E1674-B3F7-4F89-B9BF-FFD92BDE0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52" y="350196"/>
            <a:ext cx="3485178" cy="1624520"/>
          </a:xfrm>
        </p:spPr>
        <p:txBody>
          <a:bodyPr anchor="ctr">
            <a:normAutofit/>
          </a:bodyPr>
          <a:lstStyle/>
          <a:p>
            <a:r>
              <a:rPr lang="en-US" sz="3500" dirty="0"/>
              <a:t>It Started Labor Day Weekend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ED525-4C8C-4011-ACC4-07F17A96F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85" y="2286000"/>
            <a:ext cx="4506495" cy="4572000"/>
          </a:xfrm>
        </p:spPr>
        <p:txBody>
          <a:bodyPr anchor="ctr">
            <a:normAutofit/>
          </a:bodyPr>
          <a:lstStyle/>
          <a:p>
            <a:r>
              <a:rPr lang="en-US" sz="2000" dirty="0"/>
              <a:t>Teams of staff were on vacation, out of state, out of the country</a:t>
            </a:r>
          </a:p>
          <a:p>
            <a:endParaRPr lang="en-US" sz="2000" dirty="0"/>
          </a:p>
          <a:p>
            <a:r>
              <a:rPr lang="en-US" sz="2000" dirty="0"/>
              <a:t>Emergencies (of any kind) never happen at an opportune time</a:t>
            </a:r>
          </a:p>
          <a:p>
            <a:endParaRPr lang="en-US" sz="2000" dirty="0"/>
          </a:p>
          <a:p>
            <a:r>
              <a:rPr lang="en-US" sz="2000" dirty="0"/>
              <a:t>Quickly mobilized leaders from our ‘playbook’ from COVID</a:t>
            </a:r>
          </a:p>
          <a:p>
            <a:endParaRPr lang="en-US" sz="2000" dirty="0"/>
          </a:p>
          <a:p>
            <a:r>
              <a:rPr lang="en-US" sz="2000" dirty="0"/>
              <a:t>Provide strategic direction to ensure the safety of residents and staff</a:t>
            </a:r>
          </a:p>
          <a:p>
            <a:endParaRPr lang="en-US" sz="1600" dirty="0"/>
          </a:p>
        </p:txBody>
      </p:sp>
      <p:pic>
        <p:nvPicPr>
          <p:cNvPr id="7" name="Picture 6" descr="Calendar on table">
            <a:extLst>
              <a:ext uri="{FF2B5EF4-FFF2-40B4-BE49-F238E27FC236}">
                <a16:creationId xmlns:a16="http://schemas.microsoft.com/office/drawing/2014/main" id="{E55F7F4F-6877-426C-8057-43675B9C74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/>
          <a:stretch/>
        </p:blipFill>
        <p:spPr>
          <a:xfrm>
            <a:off x="4572000" y="1"/>
            <a:ext cx="4577118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79D844-C9BF-4D22-AA0C-D5B94D19E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49390" y="6356350"/>
            <a:ext cx="24003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F7A41B6-B653-A141-9A30-004A51DEDCC9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661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A9270AE8445B4E86C79D1F97734BF9" ma:contentTypeVersion="23" ma:contentTypeDescription="Create a new document." ma:contentTypeScope="" ma:versionID="2e7e1559e02f18f562f1e3f7d659e7c8">
  <xsd:schema xmlns:xsd="http://www.w3.org/2001/XMLSchema" xmlns:xs="http://www.w3.org/2001/XMLSchema" xmlns:p="http://schemas.microsoft.com/office/2006/metadata/properties" xmlns:ns1="http://schemas.microsoft.com/sharepoint/v3" xmlns:ns2="294b6ca6-a3da-4dac-ba55-80e45615730a" xmlns:ns3="202355f6-090f-4d97-b329-ca591e5cd7a7" targetNamespace="http://schemas.microsoft.com/office/2006/metadata/properties" ma:root="true" ma:fieldsID="d2c49e439a91c46f6d37084d7363d7eb" ns1:_="" ns2:_="" ns3:_="">
    <xsd:import namespace="http://schemas.microsoft.com/sharepoint/v3"/>
    <xsd:import namespace="294b6ca6-a3da-4dac-ba55-80e45615730a"/>
    <xsd:import namespace="202355f6-090f-4d97-b329-ca591e5cd7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outcome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4b6ca6-a3da-4dac-ba55-80e4561573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cf9746ba-156a-4ba1-8b97-10e5ed77a2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outcome" ma:index="24" nillable="true" ma:displayName="outcome" ma:format="Dropdown" ma:internalName="outcome">
      <xsd:simpleType>
        <xsd:restriction base="dms:Text">
          <xsd:maxLength value="255"/>
        </xsd:restrict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2355f6-090f-4d97-b329-ca591e5cd7a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339bb1b-8f4f-4413-b020-b98a175bd240}" ma:internalName="TaxCatchAll" ma:showField="CatchAllData" ma:web="202355f6-090f-4d97-b329-ca591e5cd7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131C9D-E84B-4953-BDC9-6D39004F39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D7B5669-64E7-4666-A58B-FA37762EE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94b6ca6-a3da-4dac-ba55-80e45615730a"/>
    <ds:schemaRef ds:uri="202355f6-090f-4d97-b329-ca591e5cd7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1041</TotalTime>
  <Words>1453</Words>
  <Application>Microsoft Office PowerPoint</Application>
  <PresentationFormat>On-screen Show (4:3)</PresentationFormat>
  <Paragraphs>230</Paragraphs>
  <Slides>34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Symbol</vt:lpstr>
      <vt:lpstr>Calibri</vt:lpstr>
      <vt:lpstr>Lucida Bright</vt:lpstr>
      <vt:lpstr>Office Theme</vt:lpstr>
      <vt:lpstr>PowerPoint Presentation</vt:lpstr>
      <vt:lpstr>Your Hosts Today</vt:lpstr>
      <vt:lpstr>Lisa Marsilio Chief Executive Officer</vt:lpstr>
      <vt:lpstr>Our Community  Quaker Founded</vt:lpstr>
      <vt:lpstr>500 acres!</vt:lpstr>
      <vt:lpstr>The Crab Walk Seen Around The World</vt:lpstr>
      <vt:lpstr>About The Escaped Prisoner</vt:lpstr>
      <vt:lpstr>PowerPoint Presentation</vt:lpstr>
      <vt:lpstr>It Started Labor Day Weekend</vt:lpstr>
      <vt:lpstr>What We Will Cover Today</vt:lpstr>
      <vt:lpstr>Roy Manno Facilities Director</vt:lpstr>
      <vt:lpstr>Timeline (Days 1 – 2)</vt:lpstr>
      <vt:lpstr>PowerPoint Presentation</vt:lpstr>
      <vt:lpstr>Timeline (Days 3 – 6)</vt:lpstr>
      <vt:lpstr>PowerPoint Presentation</vt:lpstr>
      <vt:lpstr>Timeline (Day 7)</vt:lpstr>
      <vt:lpstr>Timeline (Days 7 – 10)</vt:lpstr>
      <vt:lpstr>Timeline (Days 7 – 10 Continued)</vt:lpstr>
      <vt:lpstr>Timeline (Days 11-13)</vt:lpstr>
      <vt:lpstr>Michele Berardi Senior Director of Communications and Public Relations</vt:lpstr>
      <vt:lpstr>Internal and External Crisis Comms</vt:lpstr>
      <vt:lpstr>Communications Content</vt:lpstr>
      <vt:lpstr>Social Effect</vt:lpstr>
      <vt:lpstr>PowerPoint Presentation</vt:lpstr>
      <vt:lpstr>The Media</vt:lpstr>
      <vt:lpstr>Seth Beaver Vice President of Community Services</vt:lpstr>
      <vt:lpstr>Debrief</vt:lpstr>
      <vt:lpstr>What Worked Well?</vt:lpstr>
      <vt:lpstr>Lessons Learned</vt:lpstr>
      <vt:lpstr>Authority Icons</vt:lpstr>
      <vt:lpstr>Authorities</vt:lpstr>
      <vt:lpstr>  Yoda  Hero K9</vt:lpstr>
      <vt:lpstr>How The Residents Felt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suzanne guelli</dc:creator>
  <cp:lastModifiedBy>Lindsay Cox</cp:lastModifiedBy>
  <cp:revision>79</cp:revision>
  <cp:lastPrinted>2024-05-02T19:11:59Z</cp:lastPrinted>
  <dcterms:created xsi:type="dcterms:W3CDTF">2023-10-19T20:47:26Z</dcterms:created>
  <dcterms:modified xsi:type="dcterms:W3CDTF">2024-09-23T14:54:53Z</dcterms:modified>
</cp:coreProperties>
</file>